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26"/>
  </p:notesMasterIdLst>
  <p:handoutMasterIdLst>
    <p:handoutMasterId r:id="rId27"/>
  </p:handoutMasterIdLst>
  <p:sldIdLst>
    <p:sldId id="256" r:id="rId6"/>
    <p:sldId id="257" r:id="rId7"/>
    <p:sldId id="418" r:id="rId8"/>
    <p:sldId id="427" r:id="rId9"/>
    <p:sldId id="424" r:id="rId10"/>
    <p:sldId id="415" r:id="rId11"/>
    <p:sldId id="416" r:id="rId12"/>
    <p:sldId id="417" r:id="rId13"/>
    <p:sldId id="400" r:id="rId14"/>
    <p:sldId id="423" r:id="rId15"/>
    <p:sldId id="419" r:id="rId16"/>
    <p:sldId id="407" r:id="rId17"/>
    <p:sldId id="420" r:id="rId18"/>
    <p:sldId id="428" r:id="rId19"/>
    <p:sldId id="422" r:id="rId20"/>
    <p:sldId id="421" r:id="rId21"/>
    <p:sldId id="403" r:id="rId22"/>
    <p:sldId id="426" r:id="rId23"/>
    <p:sldId id="425" r:id="rId24"/>
    <p:sldId id="4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0F2B7-71FF-4E9F-A0AA-89D8693CD56C}" v="805" dt="2022-07-24T14:43:07.658"/>
    <p1510:client id="{FC6C1B3A-FCE6-484C-9061-B6AE28D6B140}" v="65" dt="2022-07-24T18:58:08.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704" autoAdjust="0"/>
  </p:normalViewPr>
  <p:slideViewPr>
    <p:cSldViewPr snapToGrid="0">
      <p:cViewPr varScale="1">
        <p:scale>
          <a:sx n="77" d="100"/>
          <a:sy n="77" d="100"/>
        </p:scale>
        <p:origin x="6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Kokot" userId="adaa41554299fd8c" providerId="LiveId" clId="{67BCEFF1-2D0F-4B17-A7CD-7811EC7C2408}"/>
    <pc:docChg chg="undo custSel delSld modSld">
      <pc:chgData name="Jordan Kokot" userId="adaa41554299fd8c" providerId="LiveId" clId="{67BCEFF1-2D0F-4B17-A7CD-7811EC7C2408}" dt="2022-06-02T00:58:46.578" v="710" actId="14100"/>
      <pc:docMkLst>
        <pc:docMk/>
      </pc:docMkLst>
      <pc:sldChg chg="delSp modSp mod">
        <pc:chgData name="Jordan Kokot" userId="adaa41554299fd8c" providerId="LiveId" clId="{67BCEFF1-2D0F-4B17-A7CD-7811EC7C2408}" dt="2022-06-02T00:58:46.578" v="710" actId="14100"/>
        <pc:sldMkLst>
          <pc:docMk/>
          <pc:sldMk cId="1713219598" sldId="257"/>
        </pc:sldMkLst>
        <pc:spChg chg="mod">
          <ac:chgData name="Jordan Kokot" userId="adaa41554299fd8c" providerId="LiveId" clId="{67BCEFF1-2D0F-4B17-A7CD-7811EC7C2408}" dt="2022-06-02T00:58:46.578" v="710" actId="14100"/>
          <ac:spMkLst>
            <pc:docMk/>
            <pc:sldMk cId="1713219598" sldId="257"/>
            <ac:spMk id="2" creationId="{1BEF5859-10C9-4588-9727-B9362E26C29D}"/>
          </ac:spMkLst>
        </pc:spChg>
        <pc:spChg chg="mod">
          <ac:chgData name="Jordan Kokot" userId="adaa41554299fd8c" providerId="LiveId" clId="{67BCEFF1-2D0F-4B17-A7CD-7811EC7C2408}" dt="2022-06-02T00:58:25.176" v="706" actId="14100"/>
          <ac:spMkLst>
            <pc:docMk/>
            <pc:sldMk cId="1713219598" sldId="257"/>
            <ac:spMk id="3" creationId="{5671D7E5-EF66-4BCD-8DAA-E9061157F0BE}"/>
          </ac:spMkLst>
        </pc:spChg>
        <pc:spChg chg="mod">
          <ac:chgData name="Jordan Kokot" userId="adaa41554299fd8c" providerId="LiveId" clId="{67BCEFF1-2D0F-4B17-A7CD-7811EC7C2408}" dt="2022-06-02T00:55:51.058" v="682" actId="14100"/>
          <ac:spMkLst>
            <pc:docMk/>
            <pc:sldMk cId="1713219598" sldId="257"/>
            <ac:spMk id="4" creationId="{36C19884-873C-4D13-BE6D-318CF07B0D12}"/>
          </ac:spMkLst>
        </pc:spChg>
        <pc:spChg chg="mod">
          <ac:chgData name="Jordan Kokot" userId="adaa41554299fd8c" providerId="LiveId" clId="{67BCEFF1-2D0F-4B17-A7CD-7811EC7C2408}" dt="2022-06-02T00:56:22.059" v="687" actId="114"/>
          <ac:spMkLst>
            <pc:docMk/>
            <pc:sldMk cId="1713219598" sldId="257"/>
            <ac:spMk id="5" creationId="{9AB5BAF8-EA80-4AD4-8D83-5960C299573A}"/>
          </ac:spMkLst>
        </pc:spChg>
        <pc:spChg chg="del mod">
          <ac:chgData name="Jordan Kokot" userId="adaa41554299fd8c" providerId="LiveId" clId="{67BCEFF1-2D0F-4B17-A7CD-7811EC7C2408}" dt="2022-06-01T23:30:02.468" v="149" actId="478"/>
          <ac:spMkLst>
            <pc:docMk/>
            <pc:sldMk cId="1713219598" sldId="257"/>
            <ac:spMk id="6" creationId="{7C991F00-87A7-45A6-8029-B097FA72498D}"/>
          </ac:spMkLst>
        </pc:spChg>
      </pc:sldChg>
      <pc:sldChg chg="del">
        <pc:chgData name="Jordan Kokot" userId="adaa41554299fd8c" providerId="LiveId" clId="{67BCEFF1-2D0F-4B17-A7CD-7811EC7C2408}" dt="2022-06-02T00:52:40.038" v="579" actId="47"/>
        <pc:sldMkLst>
          <pc:docMk/>
          <pc:sldMk cId="3571516367" sldId="258"/>
        </pc:sldMkLst>
      </pc:sldChg>
      <pc:sldChg chg="del">
        <pc:chgData name="Jordan Kokot" userId="adaa41554299fd8c" providerId="LiveId" clId="{67BCEFF1-2D0F-4B17-A7CD-7811EC7C2408}" dt="2022-06-02T00:52:40.038" v="579" actId="47"/>
        <pc:sldMkLst>
          <pc:docMk/>
          <pc:sldMk cId="332104327" sldId="259"/>
        </pc:sldMkLst>
      </pc:sldChg>
      <pc:sldChg chg="del">
        <pc:chgData name="Jordan Kokot" userId="adaa41554299fd8c" providerId="LiveId" clId="{67BCEFF1-2D0F-4B17-A7CD-7811EC7C2408}" dt="2022-06-02T00:52:40.038" v="579" actId="47"/>
        <pc:sldMkLst>
          <pc:docMk/>
          <pc:sldMk cId="1663780162" sldId="260"/>
        </pc:sldMkLst>
      </pc:sldChg>
      <pc:sldChg chg="del">
        <pc:chgData name="Jordan Kokot" userId="adaa41554299fd8c" providerId="LiveId" clId="{67BCEFF1-2D0F-4B17-A7CD-7811EC7C2408}" dt="2022-06-02T00:52:40.038" v="579" actId="47"/>
        <pc:sldMkLst>
          <pc:docMk/>
          <pc:sldMk cId="1429429409" sldId="261"/>
        </pc:sldMkLst>
      </pc:sldChg>
      <pc:sldChg chg="del">
        <pc:chgData name="Jordan Kokot" userId="adaa41554299fd8c" providerId="LiveId" clId="{67BCEFF1-2D0F-4B17-A7CD-7811EC7C2408}" dt="2022-06-02T00:52:40.038" v="579" actId="47"/>
        <pc:sldMkLst>
          <pc:docMk/>
          <pc:sldMk cId="379728094" sldId="262"/>
        </pc:sldMkLst>
      </pc:sldChg>
      <pc:sldChg chg="del">
        <pc:chgData name="Jordan Kokot" userId="adaa41554299fd8c" providerId="LiveId" clId="{67BCEFF1-2D0F-4B17-A7CD-7811EC7C2408}" dt="2022-06-02T00:52:40.038" v="579" actId="47"/>
        <pc:sldMkLst>
          <pc:docMk/>
          <pc:sldMk cId="4055079983" sldId="263"/>
        </pc:sldMkLst>
      </pc:sldChg>
      <pc:sldChg chg="del">
        <pc:chgData name="Jordan Kokot" userId="adaa41554299fd8c" providerId="LiveId" clId="{67BCEFF1-2D0F-4B17-A7CD-7811EC7C2408}" dt="2022-06-02T00:52:40.038" v="579" actId="47"/>
        <pc:sldMkLst>
          <pc:docMk/>
          <pc:sldMk cId="2619301236" sldId="264"/>
        </pc:sldMkLst>
      </pc:sldChg>
      <pc:sldChg chg="del">
        <pc:chgData name="Jordan Kokot" userId="adaa41554299fd8c" providerId="LiveId" clId="{67BCEFF1-2D0F-4B17-A7CD-7811EC7C2408}" dt="2022-06-02T00:52:40.038" v="579" actId="47"/>
        <pc:sldMkLst>
          <pc:docMk/>
          <pc:sldMk cId="744379741" sldId="265"/>
        </pc:sldMkLst>
      </pc:sldChg>
      <pc:sldChg chg="del">
        <pc:chgData name="Jordan Kokot" userId="adaa41554299fd8c" providerId="LiveId" clId="{67BCEFF1-2D0F-4B17-A7CD-7811EC7C2408}" dt="2022-06-02T00:52:40.038" v="579" actId="47"/>
        <pc:sldMkLst>
          <pc:docMk/>
          <pc:sldMk cId="1742861620" sldId="266"/>
        </pc:sldMkLst>
      </pc:sldChg>
      <pc:sldChg chg="del">
        <pc:chgData name="Jordan Kokot" userId="adaa41554299fd8c" providerId="LiveId" clId="{67BCEFF1-2D0F-4B17-A7CD-7811EC7C2408}" dt="2022-06-02T00:52:40.038" v="579" actId="47"/>
        <pc:sldMkLst>
          <pc:docMk/>
          <pc:sldMk cId="2303579910" sldId="268"/>
        </pc:sldMkLst>
      </pc:sldChg>
      <pc:sldChg chg="del">
        <pc:chgData name="Jordan Kokot" userId="adaa41554299fd8c" providerId="LiveId" clId="{67BCEFF1-2D0F-4B17-A7CD-7811EC7C2408}" dt="2022-06-02T00:52:40.038" v="579" actId="47"/>
        <pc:sldMkLst>
          <pc:docMk/>
          <pc:sldMk cId="2499682613" sldId="269"/>
        </pc:sldMkLst>
      </pc:sldChg>
      <pc:sldChg chg="del">
        <pc:chgData name="Jordan Kokot" userId="adaa41554299fd8c" providerId="LiveId" clId="{67BCEFF1-2D0F-4B17-A7CD-7811EC7C2408}" dt="2022-06-02T00:52:40.038" v="579" actId="47"/>
        <pc:sldMkLst>
          <pc:docMk/>
          <pc:sldMk cId="2896385493" sldId="270"/>
        </pc:sldMkLst>
      </pc:sldChg>
      <pc:sldChg chg="del">
        <pc:chgData name="Jordan Kokot" userId="adaa41554299fd8c" providerId="LiveId" clId="{67BCEFF1-2D0F-4B17-A7CD-7811EC7C2408}" dt="2022-06-02T00:52:40.038" v="579" actId="47"/>
        <pc:sldMkLst>
          <pc:docMk/>
          <pc:sldMk cId="1969787568" sldId="271"/>
        </pc:sldMkLst>
      </pc:sldChg>
    </pc:docChg>
  </pc:docChgLst>
  <pc:docChgLst>
    <pc:chgData name="Jordan Kokot" userId="adaa41554299fd8c" providerId="LiveId" clId="{F3C0F2B7-71FF-4E9F-A0AA-89D8693CD56C}"/>
    <pc:docChg chg="undo redo custSel addSld delSld modSld sldOrd">
      <pc:chgData name="Jordan Kokot" userId="adaa41554299fd8c" providerId="LiveId" clId="{F3C0F2B7-71FF-4E9F-A0AA-89D8693CD56C}" dt="2022-07-24T14:45:06.838" v="2666" actId="20577"/>
      <pc:docMkLst>
        <pc:docMk/>
      </pc:docMkLst>
      <pc:sldChg chg="modSp mod">
        <pc:chgData name="Jordan Kokot" userId="adaa41554299fd8c" providerId="LiveId" clId="{F3C0F2B7-71FF-4E9F-A0AA-89D8693CD56C}" dt="2022-07-22T03:24:18.207" v="82" actId="20577"/>
        <pc:sldMkLst>
          <pc:docMk/>
          <pc:sldMk cId="2586058810" sldId="256"/>
        </pc:sldMkLst>
        <pc:spChg chg="mod">
          <ac:chgData name="Jordan Kokot" userId="adaa41554299fd8c" providerId="LiveId" clId="{F3C0F2B7-71FF-4E9F-A0AA-89D8693CD56C}" dt="2022-07-22T03:24:18.207" v="82" actId="20577"/>
          <ac:spMkLst>
            <pc:docMk/>
            <pc:sldMk cId="2586058810" sldId="256"/>
            <ac:spMk id="2" creationId="{CFE75451-6A4B-484B-9ED1-353CCE25B0F4}"/>
          </ac:spMkLst>
        </pc:spChg>
      </pc:sldChg>
      <pc:sldChg chg="modSp mod">
        <pc:chgData name="Jordan Kokot" userId="adaa41554299fd8c" providerId="LiveId" clId="{F3C0F2B7-71FF-4E9F-A0AA-89D8693CD56C}" dt="2022-07-24T14:22:45.268" v="2488" actId="20577"/>
        <pc:sldMkLst>
          <pc:docMk/>
          <pc:sldMk cId="1713219598" sldId="257"/>
        </pc:sldMkLst>
        <pc:spChg chg="mod">
          <ac:chgData name="Jordan Kokot" userId="adaa41554299fd8c" providerId="LiveId" clId="{F3C0F2B7-71FF-4E9F-A0AA-89D8693CD56C}" dt="2022-07-22T04:37:22.220" v="125" actId="403"/>
          <ac:spMkLst>
            <pc:docMk/>
            <pc:sldMk cId="1713219598" sldId="257"/>
            <ac:spMk id="2" creationId="{1BEF5859-10C9-4588-9727-B9362E26C29D}"/>
          </ac:spMkLst>
        </pc:spChg>
        <pc:spChg chg="mod">
          <ac:chgData name="Jordan Kokot" userId="adaa41554299fd8c" providerId="LiveId" clId="{F3C0F2B7-71FF-4E9F-A0AA-89D8693CD56C}" dt="2022-07-24T14:22:45.268" v="2488" actId="20577"/>
          <ac:spMkLst>
            <pc:docMk/>
            <pc:sldMk cId="1713219598" sldId="257"/>
            <ac:spMk id="3" creationId="{5671D7E5-EF66-4BCD-8DAA-E9061157F0BE}"/>
          </ac:spMkLst>
        </pc:spChg>
        <pc:spChg chg="mod">
          <ac:chgData name="Jordan Kokot" userId="adaa41554299fd8c" providerId="LiveId" clId="{F3C0F2B7-71FF-4E9F-A0AA-89D8693CD56C}" dt="2022-07-24T14:10:03.772" v="2345" actId="20577"/>
          <ac:spMkLst>
            <pc:docMk/>
            <pc:sldMk cId="1713219598" sldId="257"/>
            <ac:spMk id="5" creationId="{9AB5BAF8-EA80-4AD4-8D83-5960C299573A}"/>
          </ac:spMkLst>
        </pc:spChg>
      </pc:sldChg>
      <pc:sldChg chg="new del">
        <pc:chgData name="Jordan Kokot" userId="adaa41554299fd8c" providerId="LiveId" clId="{F3C0F2B7-71FF-4E9F-A0AA-89D8693CD56C}" dt="2022-07-23T04:46:25.599" v="139" actId="680"/>
        <pc:sldMkLst>
          <pc:docMk/>
          <pc:sldMk cId="551244979" sldId="258"/>
        </pc:sldMkLst>
      </pc:sldChg>
      <pc:sldChg chg="new del">
        <pc:chgData name="Jordan Kokot" userId="adaa41554299fd8c" providerId="LiveId" clId="{F3C0F2B7-71FF-4E9F-A0AA-89D8693CD56C}" dt="2022-07-23T04:46:46.120" v="156" actId="680"/>
        <pc:sldMkLst>
          <pc:docMk/>
          <pc:sldMk cId="1431994291" sldId="258"/>
        </pc:sldMkLst>
      </pc:sldChg>
      <pc:sldChg chg="new del">
        <pc:chgData name="Jordan Kokot" userId="adaa41554299fd8c" providerId="LiveId" clId="{F3C0F2B7-71FF-4E9F-A0AA-89D8693CD56C}" dt="2022-07-23T04:46:34.885" v="154" actId="680"/>
        <pc:sldMkLst>
          <pc:docMk/>
          <pc:sldMk cId="2571147698" sldId="258"/>
        </pc:sldMkLst>
      </pc:sldChg>
      <pc:sldChg chg="modSp new del mod">
        <pc:chgData name="Jordan Kokot" userId="adaa41554299fd8c" providerId="LiveId" clId="{F3C0F2B7-71FF-4E9F-A0AA-89D8693CD56C}" dt="2022-07-22T04:37:02.045" v="114" actId="47"/>
        <pc:sldMkLst>
          <pc:docMk/>
          <pc:sldMk cId="2943730805" sldId="258"/>
        </pc:sldMkLst>
        <pc:spChg chg="mod">
          <ac:chgData name="Jordan Kokot" userId="adaa41554299fd8c" providerId="LiveId" clId="{F3C0F2B7-71FF-4E9F-A0AA-89D8693CD56C}" dt="2022-07-22T04:36:19.923" v="102" actId="27636"/>
          <ac:spMkLst>
            <pc:docMk/>
            <pc:sldMk cId="2943730805" sldId="258"/>
            <ac:spMk id="3" creationId="{262010B5-91FA-F38D-9733-3CEBF5982104}"/>
          </ac:spMkLst>
        </pc:spChg>
      </pc:sldChg>
      <pc:sldChg chg="new del">
        <pc:chgData name="Jordan Kokot" userId="adaa41554299fd8c" providerId="LiveId" clId="{F3C0F2B7-71FF-4E9F-A0AA-89D8693CD56C}" dt="2022-07-22T03:25:57.790" v="96" actId="47"/>
        <pc:sldMkLst>
          <pc:docMk/>
          <pc:sldMk cId="3566640005" sldId="258"/>
        </pc:sldMkLst>
      </pc:sldChg>
      <pc:sldChg chg="new del">
        <pc:chgData name="Jordan Kokot" userId="adaa41554299fd8c" providerId="LiveId" clId="{F3C0F2B7-71FF-4E9F-A0AA-89D8693CD56C}" dt="2022-07-22T03:25:05.129" v="85" actId="680"/>
        <pc:sldMkLst>
          <pc:docMk/>
          <pc:sldMk cId="372221164" sldId="259"/>
        </pc:sldMkLst>
      </pc:sldChg>
      <pc:sldChg chg="new del">
        <pc:chgData name="Jordan Kokot" userId="adaa41554299fd8c" providerId="LiveId" clId="{F3C0F2B7-71FF-4E9F-A0AA-89D8693CD56C}" dt="2022-07-22T03:25:57.790" v="96" actId="47"/>
        <pc:sldMkLst>
          <pc:docMk/>
          <pc:sldMk cId="3173445554" sldId="259"/>
        </pc:sldMkLst>
      </pc:sldChg>
      <pc:sldChg chg="new del">
        <pc:chgData name="Jordan Kokot" userId="adaa41554299fd8c" providerId="LiveId" clId="{F3C0F2B7-71FF-4E9F-A0AA-89D8693CD56C}" dt="2022-07-22T03:25:57.790" v="96" actId="47"/>
        <pc:sldMkLst>
          <pc:docMk/>
          <pc:sldMk cId="2531041150" sldId="260"/>
        </pc:sldMkLst>
      </pc:sldChg>
      <pc:sldChg chg="new del">
        <pc:chgData name="Jordan Kokot" userId="adaa41554299fd8c" providerId="LiveId" clId="{F3C0F2B7-71FF-4E9F-A0AA-89D8693CD56C}" dt="2022-07-22T03:25:57.790" v="96" actId="47"/>
        <pc:sldMkLst>
          <pc:docMk/>
          <pc:sldMk cId="77832856" sldId="261"/>
        </pc:sldMkLst>
      </pc:sldChg>
      <pc:sldChg chg="new del">
        <pc:chgData name="Jordan Kokot" userId="adaa41554299fd8c" providerId="LiveId" clId="{F3C0F2B7-71FF-4E9F-A0AA-89D8693CD56C}" dt="2022-07-22T03:25:57.790" v="96" actId="47"/>
        <pc:sldMkLst>
          <pc:docMk/>
          <pc:sldMk cId="2419710316" sldId="262"/>
        </pc:sldMkLst>
      </pc:sldChg>
      <pc:sldChg chg="new del">
        <pc:chgData name="Jordan Kokot" userId="adaa41554299fd8c" providerId="LiveId" clId="{F3C0F2B7-71FF-4E9F-A0AA-89D8693CD56C}" dt="2022-07-22T03:25:57.790" v="96" actId="47"/>
        <pc:sldMkLst>
          <pc:docMk/>
          <pc:sldMk cId="1952675914" sldId="263"/>
        </pc:sldMkLst>
      </pc:sldChg>
      <pc:sldChg chg="new del">
        <pc:chgData name="Jordan Kokot" userId="adaa41554299fd8c" providerId="LiveId" clId="{F3C0F2B7-71FF-4E9F-A0AA-89D8693CD56C}" dt="2022-07-22T03:25:57.790" v="96" actId="47"/>
        <pc:sldMkLst>
          <pc:docMk/>
          <pc:sldMk cId="597374968" sldId="264"/>
        </pc:sldMkLst>
      </pc:sldChg>
      <pc:sldChg chg="new del">
        <pc:chgData name="Jordan Kokot" userId="adaa41554299fd8c" providerId="LiveId" clId="{F3C0F2B7-71FF-4E9F-A0AA-89D8693CD56C}" dt="2022-07-22T03:25:57.790" v="96" actId="47"/>
        <pc:sldMkLst>
          <pc:docMk/>
          <pc:sldMk cId="1394285883" sldId="265"/>
        </pc:sldMkLst>
      </pc:sldChg>
      <pc:sldChg chg="new del">
        <pc:chgData name="Jordan Kokot" userId="adaa41554299fd8c" providerId="LiveId" clId="{F3C0F2B7-71FF-4E9F-A0AA-89D8693CD56C}" dt="2022-07-22T03:25:57.790" v="96" actId="47"/>
        <pc:sldMkLst>
          <pc:docMk/>
          <pc:sldMk cId="1116564794" sldId="266"/>
        </pc:sldMkLst>
      </pc:sldChg>
      <pc:sldChg chg="new del">
        <pc:chgData name="Jordan Kokot" userId="adaa41554299fd8c" providerId="LiveId" clId="{F3C0F2B7-71FF-4E9F-A0AA-89D8693CD56C}" dt="2022-07-22T03:25:57.790" v="96" actId="47"/>
        <pc:sldMkLst>
          <pc:docMk/>
          <pc:sldMk cId="3053540414" sldId="267"/>
        </pc:sldMkLst>
      </pc:sldChg>
      <pc:sldChg chg="new del">
        <pc:chgData name="Jordan Kokot" userId="adaa41554299fd8c" providerId="LiveId" clId="{F3C0F2B7-71FF-4E9F-A0AA-89D8693CD56C}" dt="2022-07-22T03:25:57.790" v="96" actId="47"/>
        <pc:sldMkLst>
          <pc:docMk/>
          <pc:sldMk cId="3574189772" sldId="268"/>
        </pc:sldMkLst>
      </pc:sldChg>
      <pc:sldChg chg="modSp add del mod">
        <pc:chgData name="Jordan Kokot" userId="adaa41554299fd8c" providerId="LiveId" clId="{F3C0F2B7-71FF-4E9F-A0AA-89D8693CD56C}" dt="2022-07-23T14:31:57.524" v="950" actId="47"/>
        <pc:sldMkLst>
          <pc:docMk/>
          <pc:sldMk cId="2496947791" sldId="278"/>
        </pc:sldMkLst>
        <pc:graphicFrameChg chg="modGraphic">
          <ac:chgData name="Jordan Kokot" userId="adaa41554299fd8c" providerId="LiveId" clId="{F3C0F2B7-71FF-4E9F-A0AA-89D8693CD56C}" dt="2022-07-23T14:26:58.525" v="921" actId="2711"/>
          <ac:graphicFrameMkLst>
            <pc:docMk/>
            <pc:sldMk cId="2496947791" sldId="278"/>
            <ac:graphicFrameMk id="13" creationId="{914D6EE3-4782-45C1-A75C-003483879C97}"/>
          </ac:graphicFrameMkLst>
        </pc:graphicFrameChg>
      </pc:sldChg>
      <pc:sldChg chg="addSp delSp modSp del mod delDesignElem">
        <pc:chgData name="Jordan Kokot" userId="adaa41554299fd8c" providerId="LiveId" clId="{F3C0F2B7-71FF-4E9F-A0AA-89D8693CD56C}" dt="2022-07-22T04:35:39.516" v="99" actId="47"/>
        <pc:sldMkLst>
          <pc:docMk/>
          <pc:sldMk cId="2313234867" sldId="389"/>
        </pc:sldMkLst>
        <pc:spChg chg="add mod">
          <ac:chgData name="Jordan Kokot" userId="adaa41554299fd8c" providerId="LiveId" clId="{F3C0F2B7-71FF-4E9F-A0AA-89D8693CD56C}" dt="2022-07-22T04:35:33.264" v="98" actId="478"/>
          <ac:spMkLst>
            <pc:docMk/>
            <pc:sldMk cId="2313234867" sldId="389"/>
            <ac:spMk id="5" creationId="{19949848-EC91-8F95-C437-1400D312130F}"/>
          </ac:spMkLst>
        </pc:spChg>
        <pc:picChg chg="del">
          <ac:chgData name="Jordan Kokot" userId="adaa41554299fd8c" providerId="LiveId" clId="{F3C0F2B7-71FF-4E9F-A0AA-89D8693CD56C}" dt="2022-07-22T04:35:33.264" v="98" actId="478"/>
          <ac:picMkLst>
            <pc:docMk/>
            <pc:sldMk cId="2313234867" sldId="389"/>
            <ac:picMk id="36" creationId="{F7292323-7F8E-4647-9333-EAF61C33D9AA}"/>
          </ac:picMkLst>
        </pc:picChg>
      </pc:sldChg>
      <pc:sldChg chg="addSp delSp modSp add del mod ord setBg delDesignElem">
        <pc:chgData name="Jordan Kokot" userId="adaa41554299fd8c" providerId="LiveId" clId="{F3C0F2B7-71FF-4E9F-A0AA-89D8693CD56C}" dt="2022-07-23T14:05:27.845" v="613" actId="47"/>
        <pc:sldMkLst>
          <pc:docMk/>
          <pc:sldMk cId="3884020136" sldId="392"/>
        </pc:sldMkLst>
        <pc:spChg chg="mod">
          <ac:chgData name="Jordan Kokot" userId="adaa41554299fd8c" providerId="LiveId" clId="{F3C0F2B7-71FF-4E9F-A0AA-89D8693CD56C}" dt="2022-07-23T04:46:30.247" v="152"/>
          <ac:spMkLst>
            <pc:docMk/>
            <pc:sldMk cId="3884020136" sldId="392"/>
            <ac:spMk id="2" creationId="{D6EDD0EF-9A37-4F94-93BA-8BF8852F3C84}"/>
          </ac:spMkLst>
        </pc:spChg>
        <pc:spChg chg="mod">
          <ac:chgData name="Jordan Kokot" userId="adaa41554299fd8c" providerId="LiveId" clId="{F3C0F2B7-71FF-4E9F-A0AA-89D8693CD56C}" dt="2022-07-23T04:46:30.247" v="152"/>
          <ac:spMkLst>
            <pc:docMk/>
            <pc:sldMk cId="3884020136" sldId="392"/>
            <ac:spMk id="3" creationId="{59C33B70-6461-4507-8E8E-640EE34F21C8}"/>
          </ac:spMkLst>
        </pc:spChg>
        <pc:spChg chg="add del">
          <ac:chgData name="Jordan Kokot" userId="adaa41554299fd8c" providerId="LiveId" clId="{F3C0F2B7-71FF-4E9F-A0AA-89D8693CD56C}" dt="2022-07-23T04:46:30.247" v="152"/>
          <ac:spMkLst>
            <pc:docMk/>
            <pc:sldMk cId="3884020136" sldId="392"/>
            <ac:spMk id="26" creationId="{9AA72BD9-2C5A-4EDC-931F-5AA08EACA0F3}"/>
          </ac:spMkLst>
        </pc:spChg>
        <pc:spChg chg="add del">
          <ac:chgData name="Jordan Kokot" userId="adaa41554299fd8c" providerId="LiveId" clId="{F3C0F2B7-71FF-4E9F-A0AA-89D8693CD56C}" dt="2022-07-23T04:46:30.247" v="152"/>
          <ac:spMkLst>
            <pc:docMk/>
            <pc:sldMk cId="3884020136" sldId="392"/>
            <ac:spMk id="27" creationId="{DD3981AC-7B61-4947-BCF3-F7AA7FA385B9}"/>
          </ac:spMkLst>
        </pc:spChg>
        <pc:spChg chg="add del">
          <ac:chgData name="Jordan Kokot" userId="adaa41554299fd8c" providerId="LiveId" clId="{F3C0F2B7-71FF-4E9F-A0AA-89D8693CD56C}" dt="2022-07-23T04:46:30.247" v="152"/>
          <ac:spMkLst>
            <pc:docMk/>
            <pc:sldMk cId="3884020136" sldId="392"/>
            <ac:spMk id="28" creationId="{55D4142C-5077-457F-A6AD-3FECFDB39685}"/>
          </ac:spMkLst>
        </pc:spChg>
        <pc:spChg chg="add del">
          <ac:chgData name="Jordan Kokot" userId="adaa41554299fd8c" providerId="LiveId" clId="{F3C0F2B7-71FF-4E9F-A0AA-89D8693CD56C}" dt="2022-07-23T04:46:30.247" v="152"/>
          <ac:spMkLst>
            <pc:docMk/>
            <pc:sldMk cId="3884020136" sldId="392"/>
            <ac:spMk id="30" creationId="{7A5F0580-5EE9-419F-96EE-B6529EF6E7D0}"/>
          </ac:spMkLst>
        </pc:spChg>
      </pc:sldChg>
      <pc:sldChg chg="modSp add del mod modClrScheme chgLayout">
        <pc:chgData name="Jordan Kokot" userId="adaa41554299fd8c" providerId="LiveId" clId="{F3C0F2B7-71FF-4E9F-A0AA-89D8693CD56C}" dt="2022-07-23T13:53:10.915" v="436" actId="47"/>
        <pc:sldMkLst>
          <pc:docMk/>
          <pc:sldMk cId="2353715321" sldId="395"/>
        </pc:sldMkLst>
        <pc:spChg chg="mod ord">
          <ac:chgData name="Jordan Kokot" userId="adaa41554299fd8c" providerId="LiveId" clId="{F3C0F2B7-71FF-4E9F-A0AA-89D8693CD56C}" dt="2022-07-23T04:47:42.371" v="158" actId="700"/>
          <ac:spMkLst>
            <pc:docMk/>
            <pc:sldMk cId="2353715321" sldId="395"/>
            <ac:spMk id="2" creationId="{6F3175A6-8570-43B5-B279-42E526BF20F8}"/>
          </ac:spMkLst>
        </pc:spChg>
        <pc:spChg chg="mod ord">
          <ac:chgData name="Jordan Kokot" userId="adaa41554299fd8c" providerId="LiveId" clId="{F3C0F2B7-71FF-4E9F-A0AA-89D8693CD56C}" dt="2022-07-23T04:47:42.371" v="158" actId="700"/>
          <ac:spMkLst>
            <pc:docMk/>
            <pc:sldMk cId="2353715321" sldId="395"/>
            <ac:spMk id="3" creationId="{FDEB1943-C211-4FC0-ADA5-F711256102EA}"/>
          </ac:spMkLst>
        </pc:spChg>
      </pc:sldChg>
      <pc:sldChg chg="add del">
        <pc:chgData name="Jordan Kokot" userId="adaa41554299fd8c" providerId="LiveId" clId="{F3C0F2B7-71FF-4E9F-A0AA-89D8693CD56C}" dt="2022-07-23T14:09:20.430" v="669" actId="47"/>
        <pc:sldMkLst>
          <pc:docMk/>
          <pc:sldMk cId="717053022" sldId="396"/>
        </pc:sldMkLst>
      </pc:sldChg>
      <pc:sldChg chg="modSp add del mod">
        <pc:chgData name="Jordan Kokot" userId="adaa41554299fd8c" providerId="LiveId" clId="{F3C0F2B7-71FF-4E9F-A0AA-89D8693CD56C}" dt="2022-07-23T13:53:13.397" v="437" actId="47"/>
        <pc:sldMkLst>
          <pc:docMk/>
          <pc:sldMk cId="3259630511" sldId="397"/>
        </pc:sldMkLst>
        <pc:spChg chg="mod">
          <ac:chgData name="Jordan Kokot" userId="adaa41554299fd8c" providerId="LiveId" clId="{F3C0F2B7-71FF-4E9F-A0AA-89D8693CD56C}" dt="2022-07-23T04:48:35.770" v="159" actId="20577"/>
          <ac:spMkLst>
            <pc:docMk/>
            <pc:sldMk cId="3259630511" sldId="397"/>
            <ac:spMk id="2" creationId="{6F3175A6-8570-43B5-B279-42E526BF20F8}"/>
          </ac:spMkLst>
        </pc:spChg>
      </pc:sldChg>
      <pc:sldChg chg="addSp delSp modSp add del mod setBg modAnim delDesignElem">
        <pc:chgData name="Jordan Kokot" userId="adaa41554299fd8c" providerId="LiveId" clId="{F3C0F2B7-71FF-4E9F-A0AA-89D8693CD56C}" dt="2022-07-24T14:20:35.479" v="2400"/>
        <pc:sldMkLst>
          <pc:docMk/>
          <pc:sldMk cId="55783104" sldId="400"/>
        </pc:sldMkLst>
        <pc:spChg chg="add mod">
          <ac:chgData name="Jordan Kokot" userId="adaa41554299fd8c" providerId="LiveId" clId="{F3C0F2B7-71FF-4E9F-A0AA-89D8693CD56C}" dt="2022-07-23T14:12:01.770" v="679" actId="13822"/>
          <ac:spMkLst>
            <pc:docMk/>
            <pc:sldMk cId="55783104" sldId="400"/>
            <ac:spMk id="3" creationId="{E8AAE3CB-5494-E432-673D-3F4B43F536E4}"/>
          </ac:spMkLst>
        </pc:spChg>
        <pc:spChg chg="mod">
          <ac:chgData name="Jordan Kokot" userId="adaa41554299fd8c" providerId="LiveId" clId="{F3C0F2B7-71FF-4E9F-A0AA-89D8693CD56C}" dt="2022-07-23T14:23:05.678" v="791" actId="2711"/>
          <ac:spMkLst>
            <pc:docMk/>
            <pc:sldMk cId="55783104" sldId="400"/>
            <ac:spMk id="4" creationId="{A6C1E455-8FD8-42CF-A040-7DD962916D9E}"/>
          </ac:spMkLst>
        </pc:spChg>
        <pc:spChg chg="add del">
          <ac:chgData name="Jordan Kokot" userId="adaa41554299fd8c" providerId="LiveId" clId="{F3C0F2B7-71FF-4E9F-A0AA-89D8693CD56C}" dt="2022-07-23T04:46:30.247" v="152"/>
          <ac:spMkLst>
            <pc:docMk/>
            <pc:sldMk cId="55783104" sldId="400"/>
            <ac:spMk id="25" creationId="{0671A8AE-40A1-4631-A6B8-581AFF065482}"/>
          </ac:spMkLst>
        </pc:spChg>
        <pc:spChg chg="add del">
          <ac:chgData name="Jordan Kokot" userId="adaa41554299fd8c" providerId="LiveId" clId="{F3C0F2B7-71FF-4E9F-A0AA-89D8693CD56C}" dt="2022-07-23T04:46:30.247" v="152"/>
          <ac:spMkLst>
            <pc:docMk/>
            <pc:sldMk cId="55783104" sldId="400"/>
            <ac:spMk id="27" creationId="{AB58EF07-17C2-48CF-ABB0-EEF1F17CB8F0}"/>
          </ac:spMkLst>
        </pc:spChg>
        <pc:spChg chg="add del">
          <ac:chgData name="Jordan Kokot" userId="adaa41554299fd8c" providerId="LiveId" clId="{F3C0F2B7-71FF-4E9F-A0AA-89D8693CD56C}" dt="2022-07-23T04:46:30.247" v="152"/>
          <ac:spMkLst>
            <pc:docMk/>
            <pc:sldMk cId="55783104" sldId="400"/>
            <ac:spMk id="29" creationId="{AF2F604E-43BE-4DC3-B983-E071523364F8}"/>
          </ac:spMkLst>
        </pc:spChg>
        <pc:spChg chg="add del">
          <ac:chgData name="Jordan Kokot" userId="adaa41554299fd8c" providerId="LiveId" clId="{F3C0F2B7-71FF-4E9F-A0AA-89D8693CD56C}" dt="2022-07-23T04:46:30.247" v="152"/>
          <ac:spMkLst>
            <pc:docMk/>
            <pc:sldMk cId="55783104" sldId="400"/>
            <ac:spMk id="31" creationId="{08C9B587-E65E-4B52-B37C-ABEBB6E87928}"/>
          </ac:spMkLst>
        </pc:spChg>
      </pc:sldChg>
      <pc:sldChg chg="modSp add del mod">
        <pc:chgData name="Jordan Kokot" userId="adaa41554299fd8c" providerId="LiveId" clId="{F3C0F2B7-71FF-4E9F-A0AA-89D8693CD56C}" dt="2022-07-23T14:42:20.881" v="1035" actId="47"/>
        <pc:sldMkLst>
          <pc:docMk/>
          <pc:sldMk cId="2211917633" sldId="401"/>
        </pc:sldMkLst>
        <pc:spChg chg="mod">
          <ac:chgData name="Jordan Kokot" userId="adaa41554299fd8c" providerId="LiveId" clId="{F3C0F2B7-71FF-4E9F-A0AA-89D8693CD56C}" dt="2022-07-23T14:40:17.703" v="1014" actId="20577"/>
          <ac:spMkLst>
            <pc:docMk/>
            <pc:sldMk cId="2211917633" sldId="401"/>
            <ac:spMk id="2" creationId="{6F3175A6-8570-43B5-B279-42E526BF20F8}"/>
          </ac:spMkLst>
        </pc:spChg>
        <pc:spChg chg="mod">
          <ac:chgData name="Jordan Kokot" userId="adaa41554299fd8c" providerId="LiveId" clId="{F3C0F2B7-71FF-4E9F-A0AA-89D8693CD56C}" dt="2022-07-23T14:10:12.387" v="671" actId="2711"/>
          <ac:spMkLst>
            <pc:docMk/>
            <pc:sldMk cId="2211917633" sldId="401"/>
            <ac:spMk id="3" creationId="{FDEB1943-C211-4FC0-ADA5-F711256102EA}"/>
          </ac:spMkLst>
        </pc:spChg>
      </pc:sldChg>
      <pc:sldChg chg="addSp modSp add del mod ord setBg modAnim">
        <pc:chgData name="Jordan Kokot" userId="adaa41554299fd8c" providerId="LiveId" clId="{F3C0F2B7-71FF-4E9F-A0AA-89D8693CD56C}" dt="2022-07-24T14:18:26.813" v="2372"/>
        <pc:sldMkLst>
          <pc:docMk/>
          <pc:sldMk cId="812675814" sldId="402"/>
        </pc:sldMkLst>
        <pc:spChg chg="add mod">
          <ac:chgData name="Jordan Kokot" userId="adaa41554299fd8c" providerId="LiveId" clId="{F3C0F2B7-71FF-4E9F-A0AA-89D8693CD56C}" dt="2022-07-24T13:37:08.192" v="1270" actId="1035"/>
          <ac:spMkLst>
            <pc:docMk/>
            <pc:sldMk cId="812675814" sldId="402"/>
            <ac:spMk id="2" creationId="{0B5A3ACA-F83B-5AEA-5E38-55A0484DCE5B}"/>
          </ac:spMkLst>
        </pc:spChg>
        <pc:picChg chg="mod">
          <ac:chgData name="Jordan Kokot" userId="adaa41554299fd8c" providerId="LiveId" clId="{F3C0F2B7-71FF-4E9F-A0AA-89D8693CD56C}" dt="2022-07-23T14:46:11.513" v="1064" actId="1076"/>
          <ac:picMkLst>
            <pc:docMk/>
            <pc:sldMk cId="812675814" sldId="402"/>
            <ac:picMk id="6" creationId="{55550E96-767A-4DB2-AE47-C64508E927E9}"/>
          </ac:picMkLst>
        </pc:picChg>
      </pc:sldChg>
      <pc:sldChg chg="add del">
        <pc:chgData name="Jordan Kokot" userId="adaa41554299fd8c" providerId="LiveId" clId="{F3C0F2B7-71FF-4E9F-A0AA-89D8693CD56C}" dt="2022-07-23T14:18:24" v="768" actId="47"/>
        <pc:sldMkLst>
          <pc:docMk/>
          <pc:sldMk cId="3710084954" sldId="403"/>
        </pc:sldMkLst>
      </pc:sldChg>
      <pc:sldChg chg="delSp modSp add mod ord setBg modAnim delDesignElem">
        <pc:chgData name="Jordan Kokot" userId="adaa41554299fd8c" providerId="LiveId" clId="{F3C0F2B7-71FF-4E9F-A0AA-89D8693CD56C}" dt="2022-07-24T14:43:07.658" v="2638"/>
        <pc:sldMkLst>
          <pc:docMk/>
          <pc:sldMk cId="3762829041" sldId="403"/>
        </pc:sldMkLst>
        <pc:spChg chg="mod">
          <ac:chgData name="Jordan Kokot" userId="adaa41554299fd8c" providerId="LiveId" clId="{F3C0F2B7-71FF-4E9F-A0AA-89D8693CD56C}" dt="2022-07-24T13:57:54.958" v="2047" actId="313"/>
          <ac:spMkLst>
            <pc:docMk/>
            <pc:sldMk cId="3762829041" sldId="403"/>
            <ac:spMk id="2" creationId="{0046426E-F6F6-4A7C-9181-8C3090996261}"/>
          </ac:spMkLst>
        </pc:spChg>
        <pc:spChg chg="mod">
          <ac:chgData name="Jordan Kokot" userId="adaa41554299fd8c" providerId="LiveId" clId="{F3C0F2B7-71FF-4E9F-A0AA-89D8693CD56C}" dt="2022-07-24T14:40:34.173" v="2631" actId="20577"/>
          <ac:spMkLst>
            <pc:docMk/>
            <pc:sldMk cId="3762829041" sldId="403"/>
            <ac:spMk id="3" creationId="{D3B60D6F-4D0F-4D33-B2A7-159C8583FF00}"/>
          </ac:spMkLst>
        </pc:spChg>
        <pc:spChg chg="mod">
          <ac:chgData name="Jordan Kokot" userId="adaa41554299fd8c" providerId="LiveId" clId="{F3C0F2B7-71FF-4E9F-A0AA-89D8693CD56C}" dt="2022-07-24T14:39:08.845" v="2615" actId="20577"/>
          <ac:spMkLst>
            <pc:docMk/>
            <pc:sldMk cId="3762829041" sldId="403"/>
            <ac:spMk id="36" creationId="{75391793-0A96-45D2-8470-F1DC6A80E1B7}"/>
          </ac:spMkLst>
        </pc:spChg>
        <pc:spChg chg="del">
          <ac:chgData name="Jordan Kokot" userId="adaa41554299fd8c" providerId="LiveId" clId="{F3C0F2B7-71FF-4E9F-A0AA-89D8693CD56C}" dt="2022-07-23T14:47:23.266" v="1071"/>
          <ac:spMkLst>
            <pc:docMk/>
            <pc:sldMk cId="3762829041" sldId="403"/>
            <ac:spMk id="1056" creationId="{A5931BE0-4B93-4D6C-878E-ACC59D6B4587}"/>
          </ac:spMkLst>
        </pc:spChg>
        <pc:grpChg chg="del">
          <ac:chgData name="Jordan Kokot" userId="adaa41554299fd8c" providerId="LiveId" clId="{F3C0F2B7-71FF-4E9F-A0AA-89D8693CD56C}" dt="2022-07-23T14:47:23.266" v="1071"/>
          <ac:grpSpMkLst>
            <pc:docMk/>
            <pc:sldMk cId="3762829041" sldId="403"/>
            <ac:grpSpMk id="1050" creationId="{3BDBC526-6DCD-4FF6-8395-D8C22E46E527}"/>
          </ac:grpSpMkLst>
        </pc:grpChg>
      </pc:sldChg>
      <pc:sldChg chg="modSp add del mod">
        <pc:chgData name="Jordan Kokot" userId="adaa41554299fd8c" providerId="LiveId" clId="{F3C0F2B7-71FF-4E9F-A0AA-89D8693CD56C}" dt="2022-07-23T14:22:28.259" v="788" actId="47"/>
        <pc:sldMkLst>
          <pc:docMk/>
          <pc:sldMk cId="2741815104" sldId="404"/>
        </pc:sldMkLst>
        <pc:spChg chg="mod">
          <ac:chgData name="Jordan Kokot" userId="adaa41554299fd8c" providerId="LiveId" clId="{F3C0F2B7-71FF-4E9F-A0AA-89D8693CD56C}" dt="2022-07-23T14:10:20.924" v="673" actId="1076"/>
          <ac:spMkLst>
            <pc:docMk/>
            <pc:sldMk cId="2741815104" sldId="404"/>
            <ac:spMk id="2" creationId="{D6EDD0EF-9A37-4F94-93BA-8BF8852F3C84}"/>
          </ac:spMkLst>
        </pc:spChg>
        <pc:spChg chg="mod">
          <ac:chgData name="Jordan Kokot" userId="adaa41554299fd8c" providerId="LiveId" clId="{F3C0F2B7-71FF-4E9F-A0AA-89D8693CD56C}" dt="2022-07-23T14:18:03.953" v="767" actId="6549"/>
          <ac:spMkLst>
            <pc:docMk/>
            <pc:sldMk cId="2741815104" sldId="404"/>
            <ac:spMk id="11" creationId="{FDA974AB-109A-4373-8BC1-D9A694DA7CD2}"/>
          </ac:spMkLst>
        </pc:spChg>
      </pc:sldChg>
      <pc:sldChg chg="addSp delSp modSp add del mod setBg delDesignElem">
        <pc:chgData name="Jordan Kokot" userId="adaa41554299fd8c" providerId="LiveId" clId="{F3C0F2B7-71FF-4E9F-A0AA-89D8693CD56C}" dt="2022-07-24T14:22:27.187" v="2449" actId="20577"/>
        <pc:sldMkLst>
          <pc:docMk/>
          <pc:sldMk cId="2102120137" sldId="407"/>
        </pc:sldMkLst>
        <pc:spChg chg="mod">
          <ac:chgData name="Jordan Kokot" userId="adaa41554299fd8c" providerId="LiveId" clId="{F3C0F2B7-71FF-4E9F-A0AA-89D8693CD56C}" dt="2022-07-23T14:46:36.773" v="1069" actId="20577"/>
          <ac:spMkLst>
            <pc:docMk/>
            <pc:sldMk cId="2102120137" sldId="407"/>
            <ac:spMk id="2" creationId="{12FBF70C-4501-4A02-95DC-9BA6B9C63314}"/>
          </ac:spMkLst>
        </pc:spChg>
        <pc:spChg chg="add mod">
          <ac:chgData name="Jordan Kokot" userId="adaa41554299fd8c" providerId="LiveId" clId="{F3C0F2B7-71FF-4E9F-A0AA-89D8693CD56C}" dt="2022-07-23T14:14:16.282" v="684" actId="13822"/>
          <ac:spMkLst>
            <pc:docMk/>
            <pc:sldMk cId="2102120137" sldId="407"/>
            <ac:spMk id="3" creationId="{E899822A-DDB0-10E5-7580-ABEE0EFA5869}"/>
          </ac:spMkLst>
        </pc:spChg>
        <pc:spChg chg="mod">
          <ac:chgData name="Jordan Kokot" userId="adaa41554299fd8c" providerId="LiveId" clId="{F3C0F2B7-71FF-4E9F-A0AA-89D8693CD56C}" dt="2022-07-24T14:22:27.187" v="2449" actId="20577"/>
          <ac:spMkLst>
            <pc:docMk/>
            <pc:sldMk cId="2102120137" sldId="407"/>
            <ac:spMk id="4" creationId="{A6C1E455-8FD8-42CF-A040-7DD962916D9E}"/>
          </ac:spMkLst>
        </pc:spChg>
        <pc:spChg chg="del">
          <ac:chgData name="Jordan Kokot" userId="adaa41554299fd8c" providerId="LiveId" clId="{F3C0F2B7-71FF-4E9F-A0AA-89D8693CD56C}" dt="2022-07-23T14:11:46.489" v="677" actId="478"/>
          <ac:spMkLst>
            <pc:docMk/>
            <pc:sldMk cId="2102120137" sldId="407"/>
            <ac:spMk id="18" creationId="{6A3784D9-D20A-47C8-A8FA-E53CD8E59772}"/>
          </ac:spMkLst>
        </pc:spChg>
        <pc:spChg chg="add del">
          <ac:chgData name="Jordan Kokot" userId="adaa41554299fd8c" providerId="LiveId" clId="{F3C0F2B7-71FF-4E9F-A0AA-89D8693CD56C}" dt="2022-07-23T14:13:13.617" v="681" actId="26606"/>
          <ac:spMkLst>
            <pc:docMk/>
            <pc:sldMk cId="2102120137" sldId="407"/>
            <ac:spMk id="41" creationId="{716F42E0-28DF-4093-AFC5-CA01F54C8897}"/>
          </ac:spMkLst>
        </pc:spChg>
        <pc:spChg chg="add del">
          <ac:chgData name="Jordan Kokot" userId="adaa41554299fd8c" providerId="LiveId" clId="{F3C0F2B7-71FF-4E9F-A0AA-89D8693CD56C}" dt="2022-07-23T14:13:13.617" v="681" actId="26606"/>
          <ac:spMkLst>
            <pc:docMk/>
            <pc:sldMk cId="2102120137" sldId="407"/>
            <ac:spMk id="43" creationId="{4063B759-00FC-46D1-9898-8E8625268FAF}"/>
          </ac:spMkLst>
        </pc:spChg>
        <pc:spChg chg="add del">
          <ac:chgData name="Jordan Kokot" userId="adaa41554299fd8c" providerId="LiveId" clId="{F3C0F2B7-71FF-4E9F-A0AA-89D8693CD56C}" dt="2022-07-23T14:13:13.617" v="681" actId="26606"/>
          <ac:spMkLst>
            <pc:docMk/>
            <pc:sldMk cId="2102120137" sldId="407"/>
            <ac:spMk id="45" creationId="{D5B012D8-7F27-4758-9AC6-C889B154BD73}"/>
          </ac:spMkLst>
        </pc:spChg>
        <pc:spChg chg="add">
          <ac:chgData name="Jordan Kokot" userId="adaa41554299fd8c" providerId="LiveId" clId="{F3C0F2B7-71FF-4E9F-A0AA-89D8693CD56C}" dt="2022-07-23T14:13:13.617" v="681" actId="26606"/>
          <ac:spMkLst>
            <pc:docMk/>
            <pc:sldMk cId="2102120137" sldId="407"/>
            <ac:spMk id="50" creationId="{0671A8AE-40A1-4631-A6B8-581AFF065482}"/>
          </ac:spMkLst>
        </pc:spChg>
        <pc:spChg chg="add">
          <ac:chgData name="Jordan Kokot" userId="adaa41554299fd8c" providerId="LiveId" clId="{F3C0F2B7-71FF-4E9F-A0AA-89D8693CD56C}" dt="2022-07-23T14:13:13.617" v="681" actId="26606"/>
          <ac:spMkLst>
            <pc:docMk/>
            <pc:sldMk cId="2102120137" sldId="407"/>
            <ac:spMk id="52" creationId="{AB58EF07-17C2-48CF-ABB0-EEF1F17CB8F0}"/>
          </ac:spMkLst>
        </pc:spChg>
        <pc:spChg chg="add">
          <ac:chgData name="Jordan Kokot" userId="adaa41554299fd8c" providerId="LiveId" clId="{F3C0F2B7-71FF-4E9F-A0AA-89D8693CD56C}" dt="2022-07-23T14:13:13.617" v="681" actId="26606"/>
          <ac:spMkLst>
            <pc:docMk/>
            <pc:sldMk cId="2102120137" sldId="407"/>
            <ac:spMk id="54" creationId="{AF2F604E-43BE-4DC3-B983-E071523364F8}"/>
          </ac:spMkLst>
        </pc:spChg>
        <pc:spChg chg="add">
          <ac:chgData name="Jordan Kokot" userId="adaa41554299fd8c" providerId="LiveId" clId="{F3C0F2B7-71FF-4E9F-A0AA-89D8693CD56C}" dt="2022-07-23T14:13:13.617" v="681" actId="26606"/>
          <ac:spMkLst>
            <pc:docMk/>
            <pc:sldMk cId="2102120137" sldId="407"/>
            <ac:spMk id="56" creationId="{08C9B587-E65E-4B52-B37C-ABEBB6E87928}"/>
          </ac:spMkLst>
        </pc:spChg>
        <pc:picChg chg="mod">
          <ac:chgData name="Jordan Kokot" userId="adaa41554299fd8c" providerId="LiveId" clId="{F3C0F2B7-71FF-4E9F-A0AA-89D8693CD56C}" dt="2022-07-23T14:13:13.617" v="681" actId="26606"/>
          <ac:picMkLst>
            <pc:docMk/>
            <pc:sldMk cId="2102120137" sldId="407"/>
            <ac:picMk id="7" creationId="{E1C09EF1-8515-476D-9814-C1B2C50C1DD7}"/>
          </ac:picMkLst>
        </pc:picChg>
        <pc:cxnChg chg="del">
          <ac:chgData name="Jordan Kokot" userId="adaa41554299fd8c" providerId="LiveId" clId="{F3C0F2B7-71FF-4E9F-A0AA-89D8693CD56C}" dt="2022-07-23T14:13:26.400" v="682" actId="478"/>
          <ac:cxnSpMkLst>
            <pc:docMk/>
            <pc:sldMk cId="2102120137" sldId="407"/>
            <ac:cxnSpMk id="17" creationId="{10CFC487-B35D-4BC9-BDF1-7B08E2C93C6C}"/>
          </ac:cxnSpMkLst>
        </pc:cxnChg>
      </pc:sldChg>
      <pc:sldChg chg="addSp delSp add del setBg delDesignElem">
        <pc:chgData name="Jordan Kokot" userId="adaa41554299fd8c" providerId="LiveId" clId="{F3C0F2B7-71FF-4E9F-A0AA-89D8693CD56C}" dt="2022-07-23T04:46:30.247" v="152"/>
        <pc:sldMkLst>
          <pc:docMk/>
          <pc:sldMk cId="548598325" sldId="409"/>
        </pc:sldMkLst>
        <pc:spChg chg="add del">
          <ac:chgData name="Jordan Kokot" userId="adaa41554299fd8c" providerId="LiveId" clId="{F3C0F2B7-71FF-4E9F-A0AA-89D8693CD56C}" dt="2022-07-23T04:46:30.247" v="152"/>
          <ac:spMkLst>
            <pc:docMk/>
            <pc:sldMk cId="548598325" sldId="409"/>
            <ac:spMk id="26" creationId="{DCF1FFC3-D020-43C3-8B93-EF6BEFC46DD6}"/>
          </ac:spMkLst>
        </pc:spChg>
        <pc:cxnChg chg="add del">
          <ac:chgData name="Jordan Kokot" userId="adaa41554299fd8c" providerId="LiveId" clId="{F3C0F2B7-71FF-4E9F-A0AA-89D8693CD56C}" dt="2022-07-23T04:46:30.247" v="152"/>
          <ac:cxnSpMkLst>
            <pc:docMk/>
            <pc:sldMk cId="548598325" sldId="409"/>
            <ac:cxnSpMk id="27" creationId="{16FC4A39-71B0-433B-AB94-CBFFA0DF90DF}"/>
          </ac:cxnSpMkLst>
        </pc:cxnChg>
      </pc:sldChg>
      <pc:sldChg chg="modSp add del mod ord">
        <pc:chgData name="Jordan Kokot" userId="adaa41554299fd8c" providerId="LiveId" clId="{F3C0F2B7-71FF-4E9F-A0AA-89D8693CD56C}" dt="2022-07-23T14:43:11.650" v="1040" actId="47"/>
        <pc:sldMkLst>
          <pc:docMk/>
          <pc:sldMk cId="1801022450" sldId="411"/>
        </pc:sldMkLst>
        <pc:spChg chg="mod">
          <ac:chgData name="Jordan Kokot" userId="adaa41554299fd8c" providerId="LiveId" clId="{F3C0F2B7-71FF-4E9F-A0AA-89D8693CD56C}" dt="2022-07-23T04:46:30.247" v="152"/>
          <ac:spMkLst>
            <pc:docMk/>
            <pc:sldMk cId="1801022450" sldId="411"/>
            <ac:spMk id="2" creationId="{D6EDD0EF-9A37-4F94-93BA-8BF8852F3C84}"/>
          </ac:spMkLst>
        </pc:spChg>
      </pc:sldChg>
      <pc:sldChg chg="modSp add del mod">
        <pc:chgData name="Jordan Kokot" userId="adaa41554299fd8c" providerId="LiveId" clId="{F3C0F2B7-71FF-4E9F-A0AA-89D8693CD56C}" dt="2022-07-23T14:27:15.325" v="922" actId="47"/>
        <pc:sldMkLst>
          <pc:docMk/>
          <pc:sldMk cId="1612611390" sldId="412"/>
        </pc:sldMkLst>
        <pc:spChg chg="mod">
          <ac:chgData name="Jordan Kokot" userId="adaa41554299fd8c" providerId="LiveId" clId="{F3C0F2B7-71FF-4E9F-A0AA-89D8693CD56C}" dt="2022-07-23T14:18:54.055" v="770" actId="20577"/>
          <ac:spMkLst>
            <pc:docMk/>
            <pc:sldMk cId="1612611390" sldId="412"/>
            <ac:spMk id="6" creationId="{147D4371-C7F0-4245-B139-4DE0164535DB}"/>
          </ac:spMkLst>
        </pc:spChg>
      </pc:sldChg>
      <pc:sldChg chg="addSp delSp add del setBg delDesignElem">
        <pc:chgData name="Jordan Kokot" userId="adaa41554299fd8c" providerId="LiveId" clId="{F3C0F2B7-71FF-4E9F-A0AA-89D8693CD56C}" dt="2022-07-23T14:43:25.427" v="1041" actId="47"/>
        <pc:sldMkLst>
          <pc:docMk/>
          <pc:sldMk cId="3647875862" sldId="413"/>
        </pc:sldMkLst>
        <pc:spChg chg="add del">
          <ac:chgData name="Jordan Kokot" userId="adaa41554299fd8c" providerId="LiveId" clId="{F3C0F2B7-71FF-4E9F-A0AA-89D8693CD56C}" dt="2022-07-23T04:46:30.247" v="152"/>
          <ac:spMkLst>
            <pc:docMk/>
            <pc:sldMk cId="3647875862" sldId="413"/>
            <ac:spMk id="27" creationId="{F13C74B1-5B17-4795-BED0-7140497B445A}"/>
          </ac:spMkLst>
        </pc:spChg>
        <pc:spChg chg="add del">
          <ac:chgData name="Jordan Kokot" userId="adaa41554299fd8c" providerId="LiveId" clId="{F3C0F2B7-71FF-4E9F-A0AA-89D8693CD56C}" dt="2022-07-23T04:46:30.247" v="152"/>
          <ac:spMkLst>
            <pc:docMk/>
            <pc:sldMk cId="3647875862" sldId="413"/>
            <ac:spMk id="28" creationId="{D4974D33-8DC5-464E-8C6D-BE58F0669C17}"/>
          </ac:spMkLst>
        </pc:spChg>
      </pc:sldChg>
      <pc:sldChg chg="addSp delSp modSp add del mod setBg delDesignElem">
        <pc:chgData name="Jordan Kokot" userId="adaa41554299fd8c" providerId="LiveId" clId="{F3C0F2B7-71FF-4E9F-A0AA-89D8693CD56C}" dt="2022-07-23T14:43:25.427" v="1041" actId="47"/>
        <pc:sldMkLst>
          <pc:docMk/>
          <pc:sldMk cId="847970487" sldId="414"/>
        </pc:sldMkLst>
        <pc:spChg chg="mod">
          <ac:chgData name="Jordan Kokot" userId="adaa41554299fd8c" providerId="LiveId" clId="{F3C0F2B7-71FF-4E9F-A0AA-89D8693CD56C}" dt="2022-07-23T04:46:30.247" v="152"/>
          <ac:spMkLst>
            <pc:docMk/>
            <pc:sldMk cId="847970487" sldId="414"/>
            <ac:spMk id="2" creationId="{5F493A05-AD54-42D8-B9CE-D312FEBDF0E3}"/>
          </ac:spMkLst>
        </pc:spChg>
        <pc:spChg chg="add del">
          <ac:chgData name="Jordan Kokot" userId="adaa41554299fd8c" providerId="LiveId" clId="{F3C0F2B7-71FF-4E9F-A0AA-89D8693CD56C}" dt="2022-07-23T04:46:30.247" v="152"/>
          <ac:spMkLst>
            <pc:docMk/>
            <pc:sldMk cId="847970487" sldId="414"/>
            <ac:spMk id="31" creationId="{657F69E0-C4B0-4BEC-A689-4F8D877F05D4}"/>
          </ac:spMkLst>
        </pc:spChg>
        <pc:spChg chg="add del">
          <ac:chgData name="Jordan Kokot" userId="adaa41554299fd8c" providerId="LiveId" clId="{F3C0F2B7-71FF-4E9F-A0AA-89D8693CD56C}" dt="2022-07-23T04:46:30.247" v="152"/>
          <ac:spMkLst>
            <pc:docMk/>
            <pc:sldMk cId="847970487" sldId="414"/>
            <ac:spMk id="32" creationId="{9F6380B4-6A1C-481E-8408-B4E6C75B9B81}"/>
          </ac:spMkLst>
        </pc:spChg>
      </pc:sldChg>
      <pc:sldChg chg="addSp delSp modSp new mod delAnim modAnim">
        <pc:chgData name="Jordan Kokot" userId="adaa41554299fd8c" providerId="LiveId" clId="{F3C0F2B7-71FF-4E9F-A0AA-89D8693CD56C}" dt="2022-07-24T14:14:15.004" v="2362"/>
        <pc:sldMkLst>
          <pc:docMk/>
          <pc:sldMk cId="727928963" sldId="415"/>
        </pc:sldMkLst>
        <pc:spChg chg="del">
          <ac:chgData name="Jordan Kokot" userId="adaa41554299fd8c" providerId="LiveId" clId="{F3C0F2B7-71FF-4E9F-A0AA-89D8693CD56C}" dt="2022-07-23T13:40:54.510" v="308" actId="478"/>
          <ac:spMkLst>
            <pc:docMk/>
            <pc:sldMk cId="727928963" sldId="415"/>
            <ac:spMk id="2" creationId="{97903994-8E29-79E8-B3CC-5114E3013138}"/>
          </ac:spMkLst>
        </pc:spChg>
        <pc:spChg chg="mod">
          <ac:chgData name="Jordan Kokot" userId="adaa41554299fd8c" providerId="LiveId" clId="{F3C0F2B7-71FF-4E9F-A0AA-89D8693CD56C}" dt="2022-07-23T14:11:06.820" v="676" actId="114"/>
          <ac:spMkLst>
            <pc:docMk/>
            <pc:sldMk cId="727928963" sldId="415"/>
            <ac:spMk id="3" creationId="{3A65DEDB-CFA9-9EA7-018E-FB0EF0DF966B}"/>
          </ac:spMkLst>
        </pc:spChg>
        <pc:spChg chg="del">
          <ac:chgData name="Jordan Kokot" userId="adaa41554299fd8c" providerId="LiveId" clId="{F3C0F2B7-71FF-4E9F-A0AA-89D8693CD56C}" dt="2022-07-23T13:41:05.590" v="311" actId="478"/>
          <ac:spMkLst>
            <pc:docMk/>
            <pc:sldMk cId="727928963" sldId="415"/>
            <ac:spMk id="4" creationId="{C627B8E9-4BAF-1B35-1A7D-B8CEFB5CB93F}"/>
          </ac:spMkLst>
        </pc:spChg>
        <pc:spChg chg="del">
          <ac:chgData name="Jordan Kokot" userId="adaa41554299fd8c" providerId="LiveId" clId="{F3C0F2B7-71FF-4E9F-A0AA-89D8693CD56C}" dt="2022-07-23T13:41:07.253" v="312" actId="478"/>
          <ac:spMkLst>
            <pc:docMk/>
            <pc:sldMk cId="727928963" sldId="415"/>
            <ac:spMk id="5" creationId="{22CE05CC-B156-9771-4994-6E03FC438941}"/>
          </ac:spMkLst>
        </pc:spChg>
        <pc:spChg chg="del">
          <ac:chgData name="Jordan Kokot" userId="adaa41554299fd8c" providerId="LiveId" clId="{F3C0F2B7-71FF-4E9F-A0AA-89D8693CD56C}" dt="2022-07-23T13:41:09.777" v="313" actId="478"/>
          <ac:spMkLst>
            <pc:docMk/>
            <pc:sldMk cId="727928963" sldId="415"/>
            <ac:spMk id="6" creationId="{FBE8B054-8D23-2632-A991-7C3D483BF95B}"/>
          </ac:spMkLst>
        </pc:spChg>
        <pc:spChg chg="add del mod">
          <ac:chgData name="Jordan Kokot" userId="adaa41554299fd8c" providerId="LiveId" clId="{F3C0F2B7-71FF-4E9F-A0AA-89D8693CD56C}" dt="2022-07-23T13:45:56.688" v="361" actId="478"/>
          <ac:spMkLst>
            <pc:docMk/>
            <pc:sldMk cId="727928963" sldId="415"/>
            <ac:spMk id="7" creationId="{878ECC4D-BE73-C961-305F-5E3C2DE3E7E6}"/>
          </ac:spMkLst>
        </pc:spChg>
      </pc:sldChg>
      <pc:sldChg chg="modSp add mod modAnim">
        <pc:chgData name="Jordan Kokot" userId="adaa41554299fd8c" providerId="LiveId" clId="{F3C0F2B7-71FF-4E9F-A0AA-89D8693CD56C}" dt="2022-07-24T14:16:29.917" v="2366"/>
        <pc:sldMkLst>
          <pc:docMk/>
          <pc:sldMk cId="2571467403" sldId="416"/>
        </pc:sldMkLst>
        <pc:spChg chg="mod">
          <ac:chgData name="Jordan Kokot" userId="adaa41554299fd8c" providerId="LiveId" clId="{F3C0F2B7-71FF-4E9F-A0AA-89D8693CD56C}" dt="2022-07-23T14:14:51.142" v="686" actId="14100"/>
          <ac:spMkLst>
            <pc:docMk/>
            <pc:sldMk cId="2571467403" sldId="416"/>
            <ac:spMk id="3" creationId="{3A65DEDB-CFA9-9EA7-018E-FB0EF0DF966B}"/>
          </ac:spMkLst>
        </pc:spChg>
      </pc:sldChg>
      <pc:sldChg chg="modSp add mod modAnim">
        <pc:chgData name="Jordan Kokot" userId="adaa41554299fd8c" providerId="LiveId" clId="{F3C0F2B7-71FF-4E9F-A0AA-89D8693CD56C}" dt="2022-07-23T14:15:32.758" v="693"/>
        <pc:sldMkLst>
          <pc:docMk/>
          <pc:sldMk cId="3309314241" sldId="417"/>
        </pc:sldMkLst>
        <pc:spChg chg="mod">
          <ac:chgData name="Jordan Kokot" userId="adaa41554299fd8c" providerId="LiveId" clId="{F3C0F2B7-71FF-4E9F-A0AA-89D8693CD56C}" dt="2022-07-23T13:53:07.190" v="435" actId="113"/>
          <ac:spMkLst>
            <pc:docMk/>
            <pc:sldMk cId="3309314241" sldId="417"/>
            <ac:spMk id="3" creationId="{3A65DEDB-CFA9-9EA7-018E-FB0EF0DF966B}"/>
          </ac:spMkLst>
        </pc:spChg>
      </pc:sldChg>
      <pc:sldChg chg="addSp delSp modSp new mod ord modAnim">
        <pc:chgData name="Jordan Kokot" userId="adaa41554299fd8c" providerId="LiveId" clId="{F3C0F2B7-71FF-4E9F-A0AA-89D8693CD56C}" dt="2022-07-24T14:13:32.125" v="2359"/>
        <pc:sldMkLst>
          <pc:docMk/>
          <pc:sldMk cId="769344821" sldId="418"/>
        </pc:sldMkLst>
        <pc:spChg chg="del">
          <ac:chgData name="Jordan Kokot" userId="adaa41554299fd8c" providerId="LiveId" clId="{F3C0F2B7-71FF-4E9F-A0AA-89D8693CD56C}" dt="2022-07-23T13:55:35.394" v="471" actId="478"/>
          <ac:spMkLst>
            <pc:docMk/>
            <pc:sldMk cId="769344821" sldId="418"/>
            <ac:spMk id="2" creationId="{E49094D5-4F34-48EC-A966-781AA14CD89A}"/>
          </ac:spMkLst>
        </pc:spChg>
        <pc:spChg chg="del">
          <ac:chgData name="Jordan Kokot" userId="adaa41554299fd8c" providerId="LiveId" clId="{F3C0F2B7-71FF-4E9F-A0AA-89D8693CD56C}" dt="2022-07-23T13:55:35.394" v="471" actId="478"/>
          <ac:spMkLst>
            <pc:docMk/>
            <pc:sldMk cId="769344821" sldId="418"/>
            <ac:spMk id="3" creationId="{FABBA45D-AAB3-C11F-0AD4-2341D191D7DB}"/>
          </ac:spMkLst>
        </pc:spChg>
        <pc:spChg chg="del">
          <ac:chgData name="Jordan Kokot" userId="adaa41554299fd8c" providerId="LiveId" clId="{F3C0F2B7-71FF-4E9F-A0AA-89D8693CD56C}" dt="2022-07-23T13:55:35.394" v="471" actId="478"/>
          <ac:spMkLst>
            <pc:docMk/>
            <pc:sldMk cId="769344821" sldId="418"/>
            <ac:spMk id="4" creationId="{E6C447CC-9F3C-FB05-5020-79E0CA90EA18}"/>
          </ac:spMkLst>
        </pc:spChg>
        <pc:spChg chg="del">
          <ac:chgData name="Jordan Kokot" userId="adaa41554299fd8c" providerId="LiveId" clId="{F3C0F2B7-71FF-4E9F-A0AA-89D8693CD56C}" dt="2022-07-23T13:55:35.394" v="471" actId="478"/>
          <ac:spMkLst>
            <pc:docMk/>
            <pc:sldMk cId="769344821" sldId="418"/>
            <ac:spMk id="5" creationId="{2195CFE2-1A8A-470F-C6F3-91148838847C}"/>
          </ac:spMkLst>
        </pc:spChg>
        <pc:spChg chg="del">
          <ac:chgData name="Jordan Kokot" userId="adaa41554299fd8c" providerId="LiveId" clId="{F3C0F2B7-71FF-4E9F-A0AA-89D8693CD56C}" dt="2022-07-23T13:55:35.394" v="471" actId="478"/>
          <ac:spMkLst>
            <pc:docMk/>
            <pc:sldMk cId="769344821" sldId="418"/>
            <ac:spMk id="6" creationId="{EB721445-16E7-6E9D-BA99-531EE004486A}"/>
          </ac:spMkLst>
        </pc:spChg>
        <pc:spChg chg="del">
          <ac:chgData name="Jordan Kokot" userId="adaa41554299fd8c" providerId="LiveId" clId="{F3C0F2B7-71FF-4E9F-A0AA-89D8693CD56C}" dt="2022-07-23T13:55:35.394" v="471" actId="478"/>
          <ac:spMkLst>
            <pc:docMk/>
            <pc:sldMk cId="769344821" sldId="418"/>
            <ac:spMk id="7" creationId="{2B8A8192-5940-E667-0593-0CE50598447C}"/>
          </ac:spMkLst>
        </pc:spChg>
        <pc:spChg chg="del">
          <ac:chgData name="Jordan Kokot" userId="adaa41554299fd8c" providerId="LiveId" clId="{F3C0F2B7-71FF-4E9F-A0AA-89D8693CD56C}" dt="2022-07-23T13:55:35.394" v="471" actId="478"/>
          <ac:spMkLst>
            <pc:docMk/>
            <pc:sldMk cId="769344821" sldId="418"/>
            <ac:spMk id="8" creationId="{4747C8D4-81FF-27CC-BB8D-19BAAB2C7259}"/>
          </ac:spMkLst>
        </pc:spChg>
        <pc:spChg chg="del">
          <ac:chgData name="Jordan Kokot" userId="adaa41554299fd8c" providerId="LiveId" clId="{F3C0F2B7-71FF-4E9F-A0AA-89D8693CD56C}" dt="2022-07-23T13:55:35.394" v="471" actId="478"/>
          <ac:spMkLst>
            <pc:docMk/>
            <pc:sldMk cId="769344821" sldId="418"/>
            <ac:spMk id="9" creationId="{F9E7AC7C-2EC9-7F13-A4C5-7D3EAF6EE060}"/>
          </ac:spMkLst>
        </pc:spChg>
        <pc:spChg chg="del">
          <ac:chgData name="Jordan Kokot" userId="adaa41554299fd8c" providerId="LiveId" clId="{F3C0F2B7-71FF-4E9F-A0AA-89D8693CD56C}" dt="2022-07-23T13:55:35.394" v="471" actId="478"/>
          <ac:spMkLst>
            <pc:docMk/>
            <pc:sldMk cId="769344821" sldId="418"/>
            <ac:spMk id="10" creationId="{C8626CE2-07FA-181C-3BFE-5AC04AA2FC20}"/>
          </ac:spMkLst>
        </pc:spChg>
        <pc:spChg chg="del">
          <ac:chgData name="Jordan Kokot" userId="adaa41554299fd8c" providerId="LiveId" clId="{F3C0F2B7-71FF-4E9F-A0AA-89D8693CD56C}" dt="2022-07-23T13:55:35.394" v="471" actId="478"/>
          <ac:spMkLst>
            <pc:docMk/>
            <pc:sldMk cId="769344821" sldId="418"/>
            <ac:spMk id="11" creationId="{3B6F73CB-786B-683C-1240-09C0389DC200}"/>
          </ac:spMkLst>
        </pc:spChg>
        <pc:spChg chg="del">
          <ac:chgData name="Jordan Kokot" userId="adaa41554299fd8c" providerId="LiveId" clId="{F3C0F2B7-71FF-4E9F-A0AA-89D8693CD56C}" dt="2022-07-23T13:55:35.394" v="471" actId="478"/>
          <ac:spMkLst>
            <pc:docMk/>
            <pc:sldMk cId="769344821" sldId="418"/>
            <ac:spMk id="12" creationId="{67FEA390-3E49-58F3-E343-31BE7DBE40CE}"/>
          </ac:spMkLst>
        </pc:spChg>
        <pc:spChg chg="del">
          <ac:chgData name="Jordan Kokot" userId="adaa41554299fd8c" providerId="LiveId" clId="{F3C0F2B7-71FF-4E9F-A0AA-89D8693CD56C}" dt="2022-07-23T13:55:35.394" v="471" actId="478"/>
          <ac:spMkLst>
            <pc:docMk/>
            <pc:sldMk cId="769344821" sldId="418"/>
            <ac:spMk id="13" creationId="{6E7F2E8B-AE24-A79A-5F21-AE6DB9FAB59B}"/>
          </ac:spMkLst>
        </pc:spChg>
        <pc:spChg chg="del">
          <ac:chgData name="Jordan Kokot" userId="adaa41554299fd8c" providerId="LiveId" clId="{F3C0F2B7-71FF-4E9F-A0AA-89D8693CD56C}" dt="2022-07-23T13:55:35.394" v="471" actId="478"/>
          <ac:spMkLst>
            <pc:docMk/>
            <pc:sldMk cId="769344821" sldId="418"/>
            <ac:spMk id="14" creationId="{68BCA523-CDE9-5CB3-00FF-CB9E12709AA1}"/>
          </ac:spMkLst>
        </pc:spChg>
        <pc:spChg chg="del">
          <ac:chgData name="Jordan Kokot" userId="adaa41554299fd8c" providerId="LiveId" clId="{F3C0F2B7-71FF-4E9F-A0AA-89D8693CD56C}" dt="2022-07-23T13:55:35.394" v="471" actId="478"/>
          <ac:spMkLst>
            <pc:docMk/>
            <pc:sldMk cId="769344821" sldId="418"/>
            <ac:spMk id="15" creationId="{A9CB7E3D-399F-D42E-850C-8F1D3DB01CD2}"/>
          </ac:spMkLst>
        </pc:spChg>
        <pc:spChg chg="del">
          <ac:chgData name="Jordan Kokot" userId="adaa41554299fd8c" providerId="LiveId" clId="{F3C0F2B7-71FF-4E9F-A0AA-89D8693CD56C}" dt="2022-07-23T13:55:35.394" v="471" actId="478"/>
          <ac:spMkLst>
            <pc:docMk/>
            <pc:sldMk cId="769344821" sldId="418"/>
            <ac:spMk id="16" creationId="{34A1F7E0-F255-72E0-7375-CB5D8E2F9CA6}"/>
          </ac:spMkLst>
        </pc:spChg>
        <pc:spChg chg="del">
          <ac:chgData name="Jordan Kokot" userId="adaa41554299fd8c" providerId="LiveId" clId="{F3C0F2B7-71FF-4E9F-A0AA-89D8693CD56C}" dt="2022-07-23T13:55:35.394" v="471" actId="478"/>
          <ac:spMkLst>
            <pc:docMk/>
            <pc:sldMk cId="769344821" sldId="418"/>
            <ac:spMk id="17" creationId="{D8982B4C-B6BE-92D0-EE7B-2AB5AF51E9C3}"/>
          </ac:spMkLst>
        </pc:spChg>
        <pc:spChg chg="del">
          <ac:chgData name="Jordan Kokot" userId="adaa41554299fd8c" providerId="LiveId" clId="{F3C0F2B7-71FF-4E9F-A0AA-89D8693CD56C}" dt="2022-07-23T13:55:35.394" v="471" actId="478"/>
          <ac:spMkLst>
            <pc:docMk/>
            <pc:sldMk cId="769344821" sldId="418"/>
            <ac:spMk id="18" creationId="{B874C155-0B26-FF1E-BA4D-E6730C81B0CB}"/>
          </ac:spMkLst>
        </pc:spChg>
        <pc:spChg chg="del">
          <ac:chgData name="Jordan Kokot" userId="adaa41554299fd8c" providerId="LiveId" clId="{F3C0F2B7-71FF-4E9F-A0AA-89D8693CD56C}" dt="2022-07-23T13:55:35.394" v="471" actId="478"/>
          <ac:spMkLst>
            <pc:docMk/>
            <pc:sldMk cId="769344821" sldId="418"/>
            <ac:spMk id="19" creationId="{16DA0A4D-6F5A-6E35-81F8-460DEFF68458}"/>
          </ac:spMkLst>
        </pc:spChg>
        <pc:spChg chg="del">
          <ac:chgData name="Jordan Kokot" userId="adaa41554299fd8c" providerId="LiveId" clId="{F3C0F2B7-71FF-4E9F-A0AA-89D8693CD56C}" dt="2022-07-23T13:55:35.394" v="471" actId="478"/>
          <ac:spMkLst>
            <pc:docMk/>
            <pc:sldMk cId="769344821" sldId="418"/>
            <ac:spMk id="20" creationId="{4436C101-542F-C016-930C-0A2DBF9CA6EB}"/>
          </ac:spMkLst>
        </pc:spChg>
        <pc:spChg chg="del">
          <ac:chgData name="Jordan Kokot" userId="adaa41554299fd8c" providerId="LiveId" clId="{F3C0F2B7-71FF-4E9F-A0AA-89D8693CD56C}" dt="2022-07-23T13:55:35.394" v="471" actId="478"/>
          <ac:spMkLst>
            <pc:docMk/>
            <pc:sldMk cId="769344821" sldId="418"/>
            <ac:spMk id="21" creationId="{AB98C874-2601-7A06-4C09-A28429A31D16}"/>
          </ac:spMkLst>
        </pc:spChg>
        <pc:spChg chg="del">
          <ac:chgData name="Jordan Kokot" userId="adaa41554299fd8c" providerId="LiveId" clId="{F3C0F2B7-71FF-4E9F-A0AA-89D8693CD56C}" dt="2022-07-23T13:55:35.394" v="471" actId="478"/>
          <ac:spMkLst>
            <pc:docMk/>
            <pc:sldMk cId="769344821" sldId="418"/>
            <ac:spMk id="22" creationId="{F1957A00-9158-41B5-9C70-DF20A89A2222}"/>
          </ac:spMkLst>
        </pc:spChg>
        <pc:spChg chg="del">
          <ac:chgData name="Jordan Kokot" userId="adaa41554299fd8c" providerId="LiveId" clId="{F3C0F2B7-71FF-4E9F-A0AA-89D8693CD56C}" dt="2022-07-23T13:55:35.394" v="471" actId="478"/>
          <ac:spMkLst>
            <pc:docMk/>
            <pc:sldMk cId="769344821" sldId="418"/>
            <ac:spMk id="23" creationId="{00049F09-BC83-AE0D-5A1F-E0F507317F42}"/>
          </ac:spMkLst>
        </pc:spChg>
        <pc:spChg chg="del">
          <ac:chgData name="Jordan Kokot" userId="adaa41554299fd8c" providerId="LiveId" clId="{F3C0F2B7-71FF-4E9F-A0AA-89D8693CD56C}" dt="2022-07-23T13:55:35.394" v="471" actId="478"/>
          <ac:spMkLst>
            <pc:docMk/>
            <pc:sldMk cId="769344821" sldId="418"/>
            <ac:spMk id="24" creationId="{E9048A21-643B-E177-363A-8096489619A6}"/>
          </ac:spMkLst>
        </pc:spChg>
        <pc:spChg chg="del">
          <ac:chgData name="Jordan Kokot" userId="adaa41554299fd8c" providerId="LiveId" clId="{F3C0F2B7-71FF-4E9F-A0AA-89D8693CD56C}" dt="2022-07-23T13:55:35.394" v="471" actId="478"/>
          <ac:spMkLst>
            <pc:docMk/>
            <pc:sldMk cId="769344821" sldId="418"/>
            <ac:spMk id="25" creationId="{24275728-0E01-312F-9557-CE063B666424}"/>
          </ac:spMkLst>
        </pc:spChg>
        <pc:spChg chg="del">
          <ac:chgData name="Jordan Kokot" userId="adaa41554299fd8c" providerId="LiveId" clId="{F3C0F2B7-71FF-4E9F-A0AA-89D8693CD56C}" dt="2022-07-23T13:55:35.394" v="471" actId="478"/>
          <ac:spMkLst>
            <pc:docMk/>
            <pc:sldMk cId="769344821" sldId="418"/>
            <ac:spMk id="26" creationId="{E9E4616D-931E-D0DD-80E8-B33E68DB61AF}"/>
          </ac:spMkLst>
        </pc:spChg>
        <pc:spChg chg="del">
          <ac:chgData name="Jordan Kokot" userId="adaa41554299fd8c" providerId="LiveId" clId="{F3C0F2B7-71FF-4E9F-A0AA-89D8693CD56C}" dt="2022-07-23T13:55:37.482" v="472" actId="478"/>
          <ac:spMkLst>
            <pc:docMk/>
            <pc:sldMk cId="769344821" sldId="418"/>
            <ac:spMk id="27" creationId="{1C2F0DF1-9175-E2D5-5F78-2B15C97DCDCE}"/>
          </ac:spMkLst>
        </pc:spChg>
        <pc:spChg chg="del">
          <ac:chgData name="Jordan Kokot" userId="adaa41554299fd8c" providerId="LiveId" clId="{F3C0F2B7-71FF-4E9F-A0AA-89D8693CD56C}" dt="2022-07-23T13:55:37.482" v="472" actId="478"/>
          <ac:spMkLst>
            <pc:docMk/>
            <pc:sldMk cId="769344821" sldId="418"/>
            <ac:spMk id="28" creationId="{283EC4D7-5F7E-B66E-A692-1839B941C0D8}"/>
          </ac:spMkLst>
        </pc:spChg>
        <pc:spChg chg="del">
          <ac:chgData name="Jordan Kokot" userId="adaa41554299fd8c" providerId="LiveId" clId="{F3C0F2B7-71FF-4E9F-A0AA-89D8693CD56C}" dt="2022-07-23T13:55:37.482" v="472" actId="478"/>
          <ac:spMkLst>
            <pc:docMk/>
            <pc:sldMk cId="769344821" sldId="418"/>
            <ac:spMk id="29" creationId="{B8EDBB1D-C827-1173-B094-CBAEF50A781A}"/>
          </ac:spMkLst>
        </pc:spChg>
        <pc:spChg chg="add mod ord">
          <ac:chgData name="Jordan Kokot" userId="adaa41554299fd8c" providerId="LiveId" clId="{F3C0F2B7-71FF-4E9F-A0AA-89D8693CD56C}" dt="2022-07-23T13:59:46.429" v="557" actId="1076"/>
          <ac:spMkLst>
            <pc:docMk/>
            <pc:sldMk cId="769344821" sldId="418"/>
            <ac:spMk id="31" creationId="{F52E6D23-78A6-BF71-A476-EB347E84F805}"/>
          </ac:spMkLst>
        </pc:spChg>
        <pc:spChg chg="add mod ord">
          <ac:chgData name="Jordan Kokot" userId="adaa41554299fd8c" providerId="LiveId" clId="{F3C0F2B7-71FF-4E9F-A0AA-89D8693CD56C}" dt="2022-07-24T13:37:53.249" v="1273" actId="20577"/>
          <ac:spMkLst>
            <pc:docMk/>
            <pc:sldMk cId="769344821" sldId="418"/>
            <ac:spMk id="32" creationId="{7BE1233F-F467-6DDA-D0C6-44D911789BD2}"/>
          </ac:spMkLst>
        </pc:spChg>
        <pc:spChg chg="add mod">
          <ac:chgData name="Jordan Kokot" userId="adaa41554299fd8c" providerId="LiveId" clId="{F3C0F2B7-71FF-4E9F-A0AA-89D8693CD56C}" dt="2022-07-23T13:58:15.693" v="548" actId="13822"/>
          <ac:spMkLst>
            <pc:docMk/>
            <pc:sldMk cId="769344821" sldId="418"/>
            <ac:spMk id="34" creationId="{A1882BD1-B225-D9A9-CC96-E7E1922A3DD8}"/>
          </ac:spMkLst>
        </pc:spChg>
        <pc:picChg chg="add del mod">
          <ac:chgData name="Jordan Kokot" userId="adaa41554299fd8c" providerId="LiveId" clId="{F3C0F2B7-71FF-4E9F-A0AA-89D8693CD56C}" dt="2022-07-23T13:57:25.692" v="542" actId="478"/>
          <ac:picMkLst>
            <pc:docMk/>
            <pc:sldMk cId="769344821" sldId="418"/>
            <ac:picMk id="30" creationId="{E490EBCF-8E6F-699E-8659-4FA14D947BC7}"/>
          </ac:picMkLst>
        </pc:picChg>
        <pc:picChg chg="add mod">
          <ac:chgData name="Jordan Kokot" userId="adaa41554299fd8c" providerId="LiveId" clId="{F3C0F2B7-71FF-4E9F-A0AA-89D8693CD56C}" dt="2022-07-23T13:57:40.656" v="544"/>
          <ac:picMkLst>
            <pc:docMk/>
            <pc:sldMk cId="769344821" sldId="418"/>
            <ac:picMk id="33" creationId="{E995DE85-645E-1FF1-9021-DFE45D4DB171}"/>
          </ac:picMkLst>
        </pc:picChg>
        <pc:cxnChg chg="add mod">
          <ac:chgData name="Jordan Kokot" userId="adaa41554299fd8c" providerId="LiveId" clId="{F3C0F2B7-71FF-4E9F-A0AA-89D8693CD56C}" dt="2022-07-23T14:04:26.315" v="567" actId="1036"/>
          <ac:cxnSpMkLst>
            <pc:docMk/>
            <pc:sldMk cId="769344821" sldId="418"/>
            <ac:cxnSpMk id="36" creationId="{CCA9EE57-F408-9BE2-AAB9-745E9F44AAEB}"/>
          </ac:cxnSpMkLst>
        </pc:cxnChg>
      </pc:sldChg>
      <pc:sldChg chg="new del">
        <pc:chgData name="Jordan Kokot" userId="adaa41554299fd8c" providerId="LiveId" clId="{F3C0F2B7-71FF-4E9F-A0AA-89D8693CD56C}" dt="2022-07-23T13:55:12.988" v="469" actId="47"/>
        <pc:sldMkLst>
          <pc:docMk/>
          <pc:sldMk cId="3831246567" sldId="418"/>
        </pc:sldMkLst>
      </pc:sldChg>
      <pc:sldChg chg="addSp delSp modSp new mod modAnim">
        <pc:chgData name="Jordan Kokot" userId="adaa41554299fd8c" providerId="LiveId" clId="{F3C0F2B7-71FF-4E9F-A0AA-89D8693CD56C}" dt="2022-07-23T14:39:51.419" v="1009"/>
        <pc:sldMkLst>
          <pc:docMk/>
          <pc:sldMk cId="522349522" sldId="419"/>
        </pc:sldMkLst>
        <pc:spChg chg="mod">
          <ac:chgData name="Jordan Kokot" userId="adaa41554299fd8c" providerId="LiveId" clId="{F3C0F2B7-71FF-4E9F-A0AA-89D8693CD56C}" dt="2022-07-23T14:22:54.062" v="790" actId="2711"/>
          <ac:spMkLst>
            <pc:docMk/>
            <pc:sldMk cId="522349522" sldId="419"/>
            <ac:spMk id="2" creationId="{D2EC12B4-9E0D-2DB9-DFF2-7EB26D5E6D6E}"/>
          </ac:spMkLst>
        </pc:spChg>
        <pc:spChg chg="del">
          <ac:chgData name="Jordan Kokot" userId="adaa41554299fd8c" providerId="LiveId" clId="{F3C0F2B7-71FF-4E9F-A0AA-89D8693CD56C}" dt="2022-07-23T14:21:39.921" v="778" actId="478"/>
          <ac:spMkLst>
            <pc:docMk/>
            <pc:sldMk cId="522349522" sldId="419"/>
            <ac:spMk id="3" creationId="{06CBEB3E-46C3-B756-E60C-0134D235C61F}"/>
          </ac:spMkLst>
        </pc:spChg>
        <pc:spChg chg="del">
          <ac:chgData name="Jordan Kokot" userId="adaa41554299fd8c" providerId="LiveId" clId="{F3C0F2B7-71FF-4E9F-A0AA-89D8693CD56C}" dt="2022-07-23T14:21:29.933" v="773" actId="478"/>
          <ac:spMkLst>
            <pc:docMk/>
            <pc:sldMk cId="522349522" sldId="419"/>
            <ac:spMk id="4" creationId="{125C112C-9714-6FA9-62D2-1C569FDAC4F7}"/>
          </ac:spMkLst>
        </pc:spChg>
        <pc:spChg chg="del">
          <ac:chgData name="Jordan Kokot" userId="adaa41554299fd8c" providerId="LiveId" clId="{F3C0F2B7-71FF-4E9F-A0AA-89D8693CD56C}" dt="2022-07-23T14:21:31.440" v="774" actId="478"/>
          <ac:spMkLst>
            <pc:docMk/>
            <pc:sldMk cId="522349522" sldId="419"/>
            <ac:spMk id="5" creationId="{7B509C72-04A5-2309-1783-3DAF16334415}"/>
          </ac:spMkLst>
        </pc:spChg>
        <pc:spChg chg="del">
          <ac:chgData name="Jordan Kokot" userId="adaa41554299fd8c" providerId="LiveId" clId="{F3C0F2B7-71FF-4E9F-A0AA-89D8693CD56C}" dt="2022-07-23T14:21:32.493" v="775" actId="478"/>
          <ac:spMkLst>
            <pc:docMk/>
            <pc:sldMk cId="522349522" sldId="419"/>
            <ac:spMk id="6" creationId="{C16311A2-3E7E-AF72-879F-BA77F11A6DDE}"/>
          </ac:spMkLst>
        </pc:spChg>
        <pc:spChg chg="add del">
          <ac:chgData name="Jordan Kokot" userId="adaa41554299fd8c" providerId="LiveId" clId="{F3C0F2B7-71FF-4E9F-A0AA-89D8693CD56C}" dt="2022-07-23T14:21:36.450" v="777" actId="22"/>
          <ac:spMkLst>
            <pc:docMk/>
            <pc:sldMk cId="522349522" sldId="419"/>
            <ac:spMk id="8" creationId="{F7927EEC-47BE-1923-0C3E-64CCA80D628D}"/>
          </ac:spMkLst>
        </pc:spChg>
        <pc:spChg chg="add mod">
          <ac:chgData name="Jordan Kokot" userId="adaa41554299fd8c" providerId="LiveId" clId="{F3C0F2B7-71FF-4E9F-A0AA-89D8693CD56C}" dt="2022-07-23T14:22:18.029" v="786" actId="1076"/>
          <ac:spMkLst>
            <pc:docMk/>
            <pc:sldMk cId="522349522" sldId="419"/>
            <ac:spMk id="10" creationId="{69C83580-F385-5A58-A457-139D5BEDC649}"/>
          </ac:spMkLst>
        </pc:spChg>
      </pc:sldChg>
      <pc:sldChg chg="new del">
        <pc:chgData name="Jordan Kokot" userId="adaa41554299fd8c" providerId="LiveId" clId="{F3C0F2B7-71FF-4E9F-A0AA-89D8693CD56C}" dt="2022-07-23T14:23:41.321" v="793" actId="680"/>
        <pc:sldMkLst>
          <pc:docMk/>
          <pc:sldMk cId="635839789" sldId="420"/>
        </pc:sldMkLst>
      </pc:sldChg>
      <pc:sldChg chg="addSp delSp modSp new mod modAnim">
        <pc:chgData name="Jordan Kokot" userId="adaa41554299fd8c" providerId="LiveId" clId="{F3C0F2B7-71FF-4E9F-A0AA-89D8693CD56C}" dt="2022-07-24T14:25:48.922" v="2498" actId="14100"/>
        <pc:sldMkLst>
          <pc:docMk/>
          <pc:sldMk cId="1915848127" sldId="420"/>
        </pc:sldMkLst>
        <pc:spChg chg="del">
          <ac:chgData name="Jordan Kokot" userId="adaa41554299fd8c" providerId="LiveId" clId="{F3C0F2B7-71FF-4E9F-A0AA-89D8693CD56C}" dt="2022-07-23T14:24:04.132" v="795" actId="478"/>
          <ac:spMkLst>
            <pc:docMk/>
            <pc:sldMk cId="1915848127" sldId="420"/>
            <ac:spMk id="2" creationId="{19D98D1E-8FA2-2E1F-90AB-AB672DF66963}"/>
          </ac:spMkLst>
        </pc:spChg>
        <pc:spChg chg="del">
          <ac:chgData name="Jordan Kokot" userId="adaa41554299fd8c" providerId="LiveId" clId="{F3C0F2B7-71FF-4E9F-A0AA-89D8693CD56C}" dt="2022-07-23T14:24:04.132" v="795" actId="478"/>
          <ac:spMkLst>
            <pc:docMk/>
            <pc:sldMk cId="1915848127" sldId="420"/>
            <ac:spMk id="3" creationId="{F8C8F3B2-69A2-4541-4B07-C51412D19480}"/>
          </ac:spMkLst>
        </pc:spChg>
        <pc:spChg chg="del">
          <ac:chgData name="Jordan Kokot" userId="adaa41554299fd8c" providerId="LiveId" clId="{F3C0F2B7-71FF-4E9F-A0AA-89D8693CD56C}" dt="2022-07-23T14:24:04.132" v="795" actId="478"/>
          <ac:spMkLst>
            <pc:docMk/>
            <pc:sldMk cId="1915848127" sldId="420"/>
            <ac:spMk id="4" creationId="{2CBE40A3-72E3-61B0-3657-EBEB6BA63CA2}"/>
          </ac:spMkLst>
        </pc:spChg>
        <pc:spChg chg="del">
          <ac:chgData name="Jordan Kokot" userId="adaa41554299fd8c" providerId="LiveId" clId="{F3C0F2B7-71FF-4E9F-A0AA-89D8693CD56C}" dt="2022-07-23T14:24:04.132" v="795" actId="478"/>
          <ac:spMkLst>
            <pc:docMk/>
            <pc:sldMk cId="1915848127" sldId="420"/>
            <ac:spMk id="5" creationId="{5BF49CCD-A013-11A7-BCE6-AD622228561A}"/>
          </ac:spMkLst>
        </pc:spChg>
        <pc:spChg chg="del">
          <ac:chgData name="Jordan Kokot" userId="adaa41554299fd8c" providerId="LiveId" clId="{F3C0F2B7-71FF-4E9F-A0AA-89D8693CD56C}" dt="2022-07-23T14:24:04.132" v="795" actId="478"/>
          <ac:spMkLst>
            <pc:docMk/>
            <pc:sldMk cId="1915848127" sldId="420"/>
            <ac:spMk id="6" creationId="{43449161-B692-43D2-488D-EC1BEE03B164}"/>
          </ac:spMkLst>
        </pc:spChg>
        <pc:spChg chg="del">
          <ac:chgData name="Jordan Kokot" userId="adaa41554299fd8c" providerId="LiveId" clId="{F3C0F2B7-71FF-4E9F-A0AA-89D8693CD56C}" dt="2022-07-23T14:24:04.132" v="795" actId="478"/>
          <ac:spMkLst>
            <pc:docMk/>
            <pc:sldMk cId="1915848127" sldId="420"/>
            <ac:spMk id="7" creationId="{1CAD14EE-E638-3A29-9E06-583BEE2AC2BA}"/>
          </ac:spMkLst>
        </pc:spChg>
        <pc:spChg chg="del">
          <ac:chgData name="Jordan Kokot" userId="adaa41554299fd8c" providerId="LiveId" clId="{F3C0F2B7-71FF-4E9F-A0AA-89D8693CD56C}" dt="2022-07-23T14:24:04.132" v="795" actId="478"/>
          <ac:spMkLst>
            <pc:docMk/>
            <pc:sldMk cId="1915848127" sldId="420"/>
            <ac:spMk id="8" creationId="{5D975743-150D-184A-123E-9C7AF1006E49}"/>
          </ac:spMkLst>
        </pc:spChg>
        <pc:spChg chg="del">
          <ac:chgData name="Jordan Kokot" userId="adaa41554299fd8c" providerId="LiveId" clId="{F3C0F2B7-71FF-4E9F-A0AA-89D8693CD56C}" dt="2022-07-23T14:24:04.132" v="795" actId="478"/>
          <ac:spMkLst>
            <pc:docMk/>
            <pc:sldMk cId="1915848127" sldId="420"/>
            <ac:spMk id="9" creationId="{DC1139B2-0EB2-6101-1191-71708FB7F8A7}"/>
          </ac:spMkLst>
        </pc:spChg>
        <pc:spChg chg="del">
          <ac:chgData name="Jordan Kokot" userId="adaa41554299fd8c" providerId="LiveId" clId="{F3C0F2B7-71FF-4E9F-A0AA-89D8693CD56C}" dt="2022-07-23T14:24:04.132" v="795" actId="478"/>
          <ac:spMkLst>
            <pc:docMk/>
            <pc:sldMk cId="1915848127" sldId="420"/>
            <ac:spMk id="10" creationId="{0BAB2E6F-5271-39AE-5B9A-531009551A9D}"/>
          </ac:spMkLst>
        </pc:spChg>
        <pc:spChg chg="del">
          <ac:chgData name="Jordan Kokot" userId="adaa41554299fd8c" providerId="LiveId" clId="{F3C0F2B7-71FF-4E9F-A0AA-89D8693CD56C}" dt="2022-07-23T14:24:04.132" v="795" actId="478"/>
          <ac:spMkLst>
            <pc:docMk/>
            <pc:sldMk cId="1915848127" sldId="420"/>
            <ac:spMk id="11" creationId="{D1449FF1-3CB2-B766-EBBE-30198F4789F8}"/>
          </ac:spMkLst>
        </pc:spChg>
        <pc:spChg chg="add mod">
          <ac:chgData name="Jordan Kokot" userId="adaa41554299fd8c" providerId="LiveId" clId="{F3C0F2B7-71FF-4E9F-A0AA-89D8693CD56C}" dt="2022-07-23T14:26:21.134" v="919" actId="1035"/>
          <ac:spMkLst>
            <pc:docMk/>
            <pc:sldMk cId="1915848127" sldId="420"/>
            <ac:spMk id="12" creationId="{37AD8F60-2C70-506A-B9F9-29B670BC0595}"/>
          </ac:spMkLst>
        </pc:spChg>
        <pc:spChg chg="add mod">
          <ac:chgData name="Jordan Kokot" userId="adaa41554299fd8c" providerId="LiveId" clId="{F3C0F2B7-71FF-4E9F-A0AA-89D8693CD56C}" dt="2022-07-24T14:21:32.676" v="2423" actId="20577"/>
          <ac:spMkLst>
            <pc:docMk/>
            <pc:sldMk cId="1915848127" sldId="420"/>
            <ac:spMk id="13" creationId="{D3A87AEB-F4F1-73DC-9535-B991506D7205}"/>
          </ac:spMkLst>
        </pc:spChg>
        <pc:spChg chg="add mod">
          <ac:chgData name="Jordan Kokot" userId="adaa41554299fd8c" providerId="LiveId" clId="{F3C0F2B7-71FF-4E9F-A0AA-89D8693CD56C}" dt="2022-07-23T14:26:21.134" v="919" actId="1035"/>
          <ac:spMkLst>
            <pc:docMk/>
            <pc:sldMk cId="1915848127" sldId="420"/>
            <ac:spMk id="14" creationId="{87C35637-9611-4CA6-1344-4FB5A9A9C23D}"/>
          </ac:spMkLst>
        </pc:spChg>
        <pc:spChg chg="add mod">
          <ac:chgData name="Jordan Kokot" userId="adaa41554299fd8c" providerId="LiveId" clId="{F3C0F2B7-71FF-4E9F-A0AA-89D8693CD56C}" dt="2022-07-24T14:25:48.922" v="2498" actId="14100"/>
          <ac:spMkLst>
            <pc:docMk/>
            <pc:sldMk cId="1915848127" sldId="420"/>
            <ac:spMk id="15" creationId="{A934BF79-6F62-F809-0A3C-07A3AD4D465D}"/>
          </ac:spMkLst>
        </pc:spChg>
        <pc:spChg chg="add mod">
          <ac:chgData name="Jordan Kokot" userId="adaa41554299fd8c" providerId="LiveId" clId="{F3C0F2B7-71FF-4E9F-A0AA-89D8693CD56C}" dt="2022-07-23T14:28:31.565" v="931" actId="20577"/>
          <ac:spMkLst>
            <pc:docMk/>
            <pc:sldMk cId="1915848127" sldId="420"/>
            <ac:spMk id="16" creationId="{4F413E17-2C19-A6A4-7DD9-70CFE331CCB8}"/>
          </ac:spMkLst>
        </pc:spChg>
        <pc:spChg chg="add mod">
          <ac:chgData name="Jordan Kokot" userId="adaa41554299fd8c" providerId="LiveId" clId="{F3C0F2B7-71FF-4E9F-A0AA-89D8693CD56C}" dt="2022-07-23T14:26:21.134" v="919" actId="1035"/>
          <ac:spMkLst>
            <pc:docMk/>
            <pc:sldMk cId="1915848127" sldId="420"/>
            <ac:spMk id="17" creationId="{A48CA3B2-B1D2-B7CF-F5FA-29607FC82AA0}"/>
          </ac:spMkLst>
        </pc:spChg>
        <pc:spChg chg="add mod">
          <ac:chgData name="Jordan Kokot" userId="adaa41554299fd8c" providerId="LiveId" clId="{F3C0F2B7-71FF-4E9F-A0AA-89D8693CD56C}" dt="2022-07-23T14:26:10.956" v="899" actId="1036"/>
          <ac:spMkLst>
            <pc:docMk/>
            <pc:sldMk cId="1915848127" sldId="420"/>
            <ac:spMk id="18" creationId="{78F69E31-DED5-3515-1AEE-C7838862B2E1}"/>
          </ac:spMkLst>
        </pc:spChg>
        <pc:spChg chg="add del mod">
          <ac:chgData name="Jordan Kokot" userId="adaa41554299fd8c" providerId="LiveId" clId="{F3C0F2B7-71FF-4E9F-A0AA-89D8693CD56C}" dt="2022-07-23T14:24:19.801" v="799" actId="478"/>
          <ac:spMkLst>
            <pc:docMk/>
            <pc:sldMk cId="1915848127" sldId="420"/>
            <ac:spMk id="19" creationId="{399C2D1E-AA5E-7DF4-32A2-BC15B0CE2E26}"/>
          </ac:spMkLst>
        </pc:spChg>
        <pc:spChg chg="add mod">
          <ac:chgData name="Jordan Kokot" userId="adaa41554299fd8c" providerId="LiveId" clId="{F3C0F2B7-71FF-4E9F-A0AA-89D8693CD56C}" dt="2022-07-23T14:25:44.667" v="852" actId="20577"/>
          <ac:spMkLst>
            <pc:docMk/>
            <pc:sldMk cId="1915848127" sldId="420"/>
            <ac:spMk id="20" creationId="{1AC18EA0-565B-B5BB-68C5-5F0EA9D8F264}"/>
          </ac:spMkLst>
        </pc:spChg>
        <pc:spChg chg="add mod">
          <ac:chgData name="Jordan Kokot" userId="adaa41554299fd8c" providerId="LiveId" clId="{F3C0F2B7-71FF-4E9F-A0AA-89D8693CD56C}" dt="2022-07-23T14:24:16.739" v="798" actId="207"/>
          <ac:spMkLst>
            <pc:docMk/>
            <pc:sldMk cId="1915848127" sldId="420"/>
            <ac:spMk id="21" creationId="{F37018A8-2767-DD4D-8D6A-2360193AC268}"/>
          </ac:spMkLst>
        </pc:spChg>
      </pc:sldChg>
      <pc:sldChg chg="addSp delSp modSp new mod modAnim">
        <pc:chgData name="Jordan Kokot" userId="adaa41554299fd8c" providerId="LiveId" clId="{F3C0F2B7-71FF-4E9F-A0AA-89D8693CD56C}" dt="2022-07-24T14:45:06.838" v="2666" actId="20577"/>
        <pc:sldMkLst>
          <pc:docMk/>
          <pc:sldMk cId="3857579795" sldId="421"/>
        </pc:sldMkLst>
        <pc:spChg chg="del">
          <ac:chgData name="Jordan Kokot" userId="adaa41554299fd8c" providerId="LiveId" clId="{F3C0F2B7-71FF-4E9F-A0AA-89D8693CD56C}" dt="2022-07-23T14:30:38.420" v="944" actId="478"/>
          <ac:spMkLst>
            <pc:docMk/>
            <pc:sldMk cId="3857579795" sldId="421"/>
            <ac:spMk id="2" creationId="{DF69BEEC-31F5-F70C-7BB1-D19E904B07E4}"/>
          </ac:spMkLst>
        </pc:spChg>
        <pc:spChg chg="del">
          <ac:chgData name="Jordan Kokot" userId="adaa41554299fd8c" providerId="LiveId" clId="{F3C0F2B7-71FF-4E9F-A0AA-89D8693CD56C}" dt="2022-07-23T14:30:38.420" v="944" actId="478"/>
          <ac:spMkLst>
            <pc:docMk/>
            <pc:sldMk cId="3857579795" sldId="421"/>
            <ac:spMk id="3" creationId="{47886DE6-2A67-79D6-754B-C68322C179EF}"/>
          </ac:spMkLst>
        </pc:spChg>
        <pc:spChg chg="del">
          <ac:chgData name="Jordan Kokot" userId="adaa41554299fd8c" providerId="LiveId" clId="{F3C0F2B7-71FF-4E9F-A0AA-89D8693CD56C}" dt="2022-07-23T14:30:38.420" v="944" actId="478"/>
          <ac:spMkLst>
            <pc:docMk/>
            <pc:sldMk cId="3857579795" sldId="421"/>
            <ac:spMk id="4" creationId="{C9A43EA8-6C60-A9A5-BA76-C5E75F9FA6D7}"/>
          </ac:spMkLst>
        </pc:spChg>
        <pc:spChg chg="del">
          <ac:chgData name="Jordan Kokot" userId="adaa41554299fd8c" providerId="LiveId" clId="{F3C0F2B7-71FF-4E9F-A0AA-89D8693CD56C}" dt="2022-07-23T14:30:38.420" v="944" actId="478"/>
          <ac:spMkLst>
            <pc:docMk/>
            <pc:sldMk cId="3857579795" sldId="421"/>
            <ac:spMk id="5" creationId="{85A1D49F-153A-E14D-D2BA-FFE8416FFC26}"/>
          </ac:spMkLst>
        </pc:spChg>
        <pc:spChg chg="del">
          <ac:chgData name="Jordan Kokot" userId="adaa41554299fd8c" providerId="LiveId" clId="{F3C0F2B7-71FF-4E9F-A0AA-89D8693CD56C}" dt="2022-07-23T14:30:38.420" v="944" actId="478"/>
          <ac:spMkLst>
            <pc:docMk/>
            <pc:sldMk cId="3857579795" sldId="421"/>
            <ac:spMk id="6" creationId="{932A2B00-2AF4-1486-20DA-926C7D0F2F89}"/>
          </ac:spMkLst>
        </pc:spChg>
        <pc:spChg chg="add mod">
          <ac:chgData name="Jordan Kokot" userId="adaa41554299fd8c" providerId="LiveId" clId="{F3C0F2B7-71FF-4E9F-A0AA-89D8693CD56C}" dt="2022-07-23T14:35:09.614" v="983" actId="1035"/>
          <ac:spMkLst>
            <pc:docMk/>
            <pc:sldMk cId="3857579795" sldId="421"/>
            <ac:spMk id="7" creationId="{87D33D70-856D-941E-A1D3-A76CFF2C5FC8}"/>
          </ac:spMkLst>
        </pc:spChg>
        <pc:spChg chg="add mod">
          <ac:chgData name="Jordan Kokot" userId="adaa41554299fd8c" providerId="LiveId" clId="{F3C0F2B7-71FF-4E9F-A0AA-89D8693CD56C}" dt="2022-07-23T14:37:21.880" v="997" actId="207"/>
          <ac:spMkLst>
            <pc:docMk/>
            <pc:sldMk cId="3857579795" sldId="421"/>
            <ac:spMk id="12" creationId="{C7A9F94B-8936-15C7-9436-6E543785D75F}"/>
          </ac:spMkLst>
        </pc:spChg>
        <pc:graphicFrameChg chg="add mod modGraphic">
          <ac:chgData name="Jordan Kokot" userId="adaa41554299fd8c" providerId="LiveId" clId="{F3C0F2B7-71FF-4E9F-A0AA-89D8693CD56C}" dt="2022-07-24T14:45:06.838" v="2666" actId="20577"/>
          <ac:graphicFrameMkLst>
            <pc:docMk/>
            <pc:sldMk cId="3857579795" sldId="421"/>
            <ac:graphicFrameMk id="8" creationId="{A8C8D9AB-E6BB-8E3B-9469-8B94087D4A5C}"/>
          </ac:graphicFrameMkLst>
        </pc:graphicFrameChg>
        <pc:graphicFrameChg chg="add del mod">
          <ac:chgData name="Jordan Kokot" userId="adaa41554299fd8c" providerId="LiveId" clId="{F3C0F2B7-71FF-4E9F-A0AA-89D8693CD56C}" dt="2022-07-23T14:35:50.770" v="986"/>
          <ac:graphicFrameMkLst>
            <pc:docMk/>
            <pc:sldMk cId="3857579795" sldId="421"/>
            <ac:graphicFrameMk id="9" creationId="{6397E210-0723-E2AC-4269-FDEFBD8737A4}"/>
          </ac:graphicFrameMkLst>
        </pc:graphicFrameChg>
        <pc:graphicFrameChg chg="add del mod">
          <ac:chgData name="Jordan Kokot" userId="adaa41554299fd8c" providerId="LiveId" clId="{F3C0F2B7-71FF-4E9F-A0AA-89D8693CD56C}" dt="2022-07-23T14:36:07.357" v="989"/>
          <ac:graphicFrameMkLst>
            <pc:docMk/>
            <pc:sldMk cId="3857579795" sldId="421"/>
            <ac:graphicFrameMk id="10" creationId="{8121DBE9-1B5F-7B53-0C1C-BF0984AFE7DD}"/>
          </ac:graphicFrameMkLst>
        </pc:graphicFrameChg>
        <pc:graphicFrameChg chg="add del mod">
          <ac:chgData name="Jordan Kokot" userId="adaa41554299fd8c" providerId="LiveId" clId="{F3C0F2B7-71FF-4E9F-A0AA-89D8693CD56C}" dt="2022-07-23T14:37:00.928" v="995"/>
          <ac:graphicFrameMkLst>
            <pc:docMk/>
            <pc:sldMk cId="3857579795" sldId="421"/>
            <ac:graphicFrameMk id="11" creationId="{CA02F593-6C3E-489D-FCD5-89347C50B97F}"/>
          </ac:graphicFrameMkLst>
        </pc:graphicFrameChg>
      </pc:sldChg>
      <pc:sldChg chg="addSp delSp modSp new mod modAnim">
        <pc:chgData name="Jordan Kokot" userId="adaa41554299fd8c" providerId="LiveId" clId="{F3C0F2B7-71FF-4E9F-A0AA-89D8693CD56C}" dt="2022-07-24T14:27:52.401" v="2519"/>
        <pc:sldMkLst>
          <pc:docMk/>
          <pc:sldMk cId="3902242990" sldId="422"/>
        </pc:sldMkLst>
        <pc:spChg chg="mod">
          <ac:chgData name="Jordan Kokot" userId="adaa41554299fd8c" providerId="LiveId" clId="{F3C0F2B7-71FF-4E9F-A0AA-89D8693CD56C}" dt="2022-07-23T14:38:23.688" v="1001"/>
          <ac:spMkLst>
            <pc:docMk/>
            <pc:sldMk cId="3902242990" sldId="422"/>
            <ac:spMk id="2" creationId="{06BFED57-1583-7043-BF4D-D2945E0E17BB}"/>
          </ac:spMkLst>
        </pc:spChg>
        <pc:spChg chg="del">
          <ac:chgData name="Jordan Kokot" userId="adaa41554299fd8c" providerId="LiveId" clId="{F3C0F2B7-71FF-4E9F-A0AA-89D8693CD56C}" dt="2022-07-23T14:38:31.745" v="1002" actId="478"/>
          <ac:spMkLst>
            <pc:docMk/>
            <pc:sldMk cId="3902242990" sldId="422"/>
            <ac:spMk id="3" creationId="{AE6D2557-D215-8029-2BDE-D7ADBF1E6815}"/>
          </ac:spMkLst>
        </pc:spChg>
        <pc:spChg chg="del">
          <ac:chgData name="Jordan Kokot" userId="adaa41554299fd8c" providerId="LiveId" clId="{F3C0F2B7-71FF-4E9F-A0AA-89D8693CD56C}" dt="2022-07-23T14:38:45.461" v="1004" actId="478"/>
          <ac:spMkLst>
            <pc:docMk/>
            <pc:sldMk cId="3902242990" sldId="422"/>
            <ac:spMk id="4" creationId="{4F21EB04-0C6F-9F33-DD80-71E13A115207}"/>
          </ac:spMkLst>
        </pc:spChg>
        <pc:spChg chg="del">
          <ac:chgData name="Jordan Kokot" userId="adaa41554299fd8c" providerId="LiveId" clId="{F3C0F2B7-71FF-4E9F-A0AA-89D8693CD56C}" dt="2022-07-23T14:38:45.461" v="1004" actId="478"/>
          <ac:spMkLst>
            <pc:docMk/>
            <pc:sldMk cId="3902242990" sldId="422"/>
            <ac:spMk id="5" creationId="{F85808E2-98D0-4C8D-92D3-2532CCC2FE9F}"/>
          </ac:spMkLst>
        </pc:spChg>
        <pc:spChg chg="del">
          <ac:chgData name="Jordan Kokot" userId="adaa41554299fd8c" providerId="LiveId" clId="{F3C0F2B7-71FF-4E9F-A0AA-89D8693CD56C}" dt="2022-07-23T14:38:45.461" v="1004" actId="478"/>
          <ac:spMkLst>
            <pc:docMk/>
            <pc:sldMk cId="3902242990" sldId="422"/>
            <ac:spMk id="6" creationId="{99E60ACE-A625-62DF-227A-1D940EBAB57A}"/>
          </ac:spMkLst>
        </pc:spChg>
        <pc:spChg chg="add mod">
          <ac:chgData name="Jordan Kokot" userId="adaa41554299fd8c" providerId="LiveId" clId="{F3C0F2B7-71FF-4E9F-A0AA-89D8693CD56C}" dt="2022-07-24T14:27:31.167" v="2516" actId="20577"/>
          <ac:spMkLst>
            <pc:docMk/>
            <pc:sldMk cId="3902242990" sldId="422"/>
            <ac:spMk id="7" creationId="{27FEB328-2D89-19A1-1E80-9BF9CDFC6779}"/>
          </ac:spMkLst>
        </pc:spChg>
      </pc:sldChg>
      <pc:sldChg chg="addSp delSp modSp new mod">
        <pc:chgData name="Jordan Kokot" userId="adaa41554299fd8c" providerId="LiveId" clId="{F3C0F2B7-71FF-4E9F-A0AA-89D8693CD56C}" dt="2022-07-23T14:42:48.740" v="1039" actId="115"/>
        <pc:sldMkLst>
          <pc:docMk/>
          <pc:sldMk cId="320248734" sldId="423"/>
        </pc:sldMkLst>
        <pc:spChg chg="del">
          <ac:chgData name="Jordan Kokot" userId="adaa41554299fd8c" providerId="LiveId" clId="{F3C0F2B7-71FF-4E9F-A0AA-89D8693CD56C}" dt="2022-07-23T14:40:34.432" v="1016" actId="478"/>
          <ac:spMkLst>
            <pc:docMk/>
            <pc:sldMk cId="320248734" sldId="423"/>
            <ac:spMk id="2" creationId="{C0BD860A-0C2B-2188-1E79-4B98538CA2AC}"/>
          </ac:spMkLst>
        </pc:spChg>
        <pc:spChg chg="del">
          <ac:chgData name="Jordan Kokot" userId="adaa41554299fd8c" providerId="LiveId" clId="{F3C0F2B7-71FF-4E9F-A0AA-89D8693CD56C}" dt="2022-07-23T14:40:34.432" v="1016" actId="478"/>
          <ac:spMkLst>
            <pc:docMk/>
            <pc:sldMk cId="320248734" sldId="423"/>
            <ac:spMk id="3" creationId="{CF8F5009-1D8C-37BB-F408-30BA41EE03A8}"/>
          </ac:spMkLst>
        </pc:spChg>
        <pc:spChg chg="del">
          <ac:chgData name="Jordan Kokot" userId="adaa41554299fd8c" providerId="LiveId" clId="{F3C0F2B7-71FF-4E9F-A0AA-89D8693CD56C}" dt="2022-07-23T14:40:34.432" v="1016" actId="478"/>
          <ac:spMkLst>
            <pc:docMk/>
            <pc:sldMk cId="320248734" sldId="423"/>
            <ac:spMk id="4" creationId="{78C9E547-4652-0C23-2D8B-C44723112E07}"/>
          </ac:spMkLst>
        </pc:spChg>
        <pc:spChg chg="del">
          <ac:chgData name="Jordan Kokot" userId="adaa41554299fd8c" providerId="LiveId" clId="{F3C0F2B7-71FF-4E9F-A0AA-89D8693CD56C}" dt="2022-07-23T14:40:34.432" v="1016" actId="478"/>
          <ac:spMkLst>
            <pc:docMk/>
            <pc:sldMk cId="320248734" sldId="423"/>
            <ac:spMk id="5" creationId="{71F2A523-7083-9D1E-BB70-7BEECADA6B10}"/>
          </ac:spMkLst>
        </pc:spChg>
        <pc:spChg chg="del">
          <ac:chgData name="Jordan Kokot" userId="adaa41554299fd8c" providerId="LiveId" clId="{F3C0F2B7-71FF-4E9F-A0AA-89D8693CD56C}" dt="2022-07-23T14:40:34.432" v="1016" actId="478"/>
          <ac:spMkLst>
            <pc:docMk/>
            <pc:sldMk cId="320248734" sldId="423"/>
            <ac:spMk id="6" creationId="{D9ADF1D8-FED0-7FDB-5E32-FA83C0AF6C23}"/>
          </ac:spMkLst>
        </pc:spChg>
        <pc:spChg chg="del">
          <ac:chgData name="Jordan Kokot" userId="adaa41554299fd8c" providerId="LiveId" clId="{F3C0F2B7-71FF-4E9F-A0AA-89D8693CD56C}" dt="2022-07-23T14:40:34.432" v="1016" actId="478"/>
          <ac:spMkLst>
            <pc:docMk/>
            <pc:sldMk cId="320248734" sldId="423"/>
            <ac:spMk id="7" creationId="{E0A5A3B0-88A1-F4BE-6667-56A0136DAAE9}"/>
          </ac:spMkLst>
        </pc:spChg>
        <pc:spChg chg="del">
          <ac:chgData name="Jordan Kokot" userId="adaa41554299fd8c" providerId="LiveId" clId="{F3C0F2B7-71FF-4E9F-A0AA-89D8693CD56C}" dt="2022-07-23T14:40:34.432" v="1016" actId="478"/>
          <ac:spMkLst>
            <pc:docMk/>
            <pc:sldMk cId="320248734" sldId="423"/>
            <ac:spMk id="8" creationId="{5141ED65-E00C-624A-D3E6-6EBFBD349FCE}"/>
          </ac:spMkLst>
        </pc:spChg>
        <pc:spChg chg="del">
          <ac:chgData name="Jordan Kokot" userId="adaa41554299fd8c" providerId="LiveId" clId="{F3C0F2B7-71FF-4E9F-A0AA-89D8693CD56C}" dt="2022-07-23T14:40:34.432" v="1016" actId="478"/>
          <ac:spMkLst>
            <pc:docMk/>
            <pc:sldMk cId="320248734" sldId="423"/>
            <ac:spMk id="9" creationId="{46C0CEF7-9802-550D-62BB-7DC614CF4370}"/>
          </ac:spMkLst>
        </pc:spChg>
        <pc:spChg chg="del">
          <ac:chgData name="Jordan Kokot" userId="adaa41554299fd8c" providerId="LiveId" clId="{F3C0F2B7-71FF-4E9F-A0AA-89D8693CD56C}" dt="2022-07-23T14:40:34.432" v="1016" actId="478"/>
          <ac:spMkLst>
            <pc:docMk/>
            <pc:sldMk cId="320248734" sldId="423"/>
            <ac:spMk id="10" creationId="{E8A15117-5533-2758-E32E-58605241D14E}"/>
          </ac:spMkLst>
        </pc:spChg>
        <pc:spChg chg="del">
          <ac:chgData name="Jordan Kokot" userId="adaa41554299fd8c" providerId="LiveId" clId="{F3C0F2B7-71FF-4E9F-A0AA-89D8693CD56C}" dt="2022-07-23T14:40:34.432" v="1016" actId="478"/>
          <ac:spMkLst>
            <pc:docMk/>
            <pc:sldMk cId="320248734" sldId="423"/>
            <ac:spMk id="11" creationId="{FFCE1126-4B30-104E-82C3-426A4B017388}"/>
          </ac:spMkLst>
        </pc:spChg>
        <pc:spChg chg="del">
          <ac:chgData name="Jordan Kokot" userId="adaa41554299fd8c" providerId="LiveId" clId="{F3C0F2B7-71FF-4E9F-A0AA-89D8693CD56C}" dt="2022-07-23T14:40:34.432" v="1016" actId="478"/>
          <ac:spMkLst>
            <pc:docMk/>
            <pc:sldMk cId="320248734" sldId="423"/>
            <ac:spMk id="12" creationId="{E47F9FDA-8E3E-81CF-3CD3-026053676F54}"/>
          </ac:spMkLst>
        </pc:spChg>
        <pc:spChg chg="del">
          <ac:chgData name="Jordan Kokot" userId="adaa41554299fd8c" providerId="LiveId" clId="{F3C0F2B7-71FF-4E9F-A0AA-89D8693CD56C}" dt="2022-07-23T14:40:34.432" v="1016" actId="478"/>
          <ac:spMkLst>
            <pc:docMk/>
            <pc:sldMk cId="320248734" sldId="423"/>
            <ac:spMk id="13" creationId="{9C314E4A-F59C-3706-1A64-AAC6AF600B59}"/>
          </ac:spMkLst>
        </pc:spChg>
        <pc:spChg chg="del">
          <ac:chgData name="Jordan Kokot" userId="adaa41554299fd8c" providerId="LiveId" clId="{F3C0F2B7-71FF-4E9F-A0AA-89D8693CD56C}" dt="2022-07-23T14:40:34.432" v="1016" actId="478"/>
          <ac:spMkLst>
            <pc:docMk/>
            <pc:sldMk cId="320248734" sldId="423"/>
            <ac:spMk id="14" creationId="{726FC714-04A5-1E50-6CD6-93021AED0407}"/>
          </ac:spMkLst>
        </pc:spChg>
        <pc:spChg chg="del">
          <ac:chgData name="Jordan Kokot" userId="adaa41554299fd8c" providerId="LiveId" clId="{F3C0F2B7-71FF-4E9F-A0AA-89D8693CD56C}" dt="2022-07-23T14:40:34.432" v="1016" actId="478"/>
          <ac:spMkLst>
            <pc:docMk/>
            <pc:sldMk cId="320248734" sldId="423"/>
            <ac:spMk id="15" creationId="{6DAF34B6-ADB8-7633-0CB0-05EF17732250}"/>
          </ac:spMkLst>
        </pc:spChg>
        <pc:spChg chg="del">
          <ac:chgData name="Jordan Kokot" userId="adaa41554299fd8c" providerId="LiveId" clId="{F3C0F2B7-71FF-4E9F-A0AA-89D8693CD56C}" dt="2022-07-23T14:40:34.432" v="1016" actId="478"/>
          <ac:spMkLst>
            <pc:docMk/>
            <pc:sldMk cId="320248734" sldId="423"/>
            <ac:spMk id="16" creationId="{76CED4BB-631B-1C32-A3DC-ED0B96C01469}"/>
          </ac:spMkLst>
        </pc:spChg>
        <pc:spChg chg="del">
          <ac:chgData name="Jordan Kokot" userId="adaa41554299fd8c" providerId="LiveId" clId="{F3C0F2B7-71FF-4E9F-A0AA-89D8693CD56C}" dt="2022-07-23T14:40:34.432" v="1016" actId="478"/>
          <ac:spMkLst>
            <pc:docMk/>
            <pc:sldMk cId="320248734" sldId="423"/>
            <ac:spMk id="17" creationId="{4107FF73-24DB-907B-EAF0-57D20214DABF}"/>
          </ac:spMkLst>
        </pc:spChg>
        <pc:spChg chg="del">
          <ac:chgData name="Jordan Kokot" userId="adaa41554299fd8c" providerId="LiveId" clId="{F3C0F2B7-71FF-4E9F-A0AA-89D8693CD56C}" dt="2022-07-23T14:40:34.432" v="1016" actId="478"/>
          <ac:spMkLst>
            <pc:docMk/>
            <pc:sldMk cId="320248734" sldId="423"/>
            <ac:spMk id="18" creationId="{38CB7312-5998-5274-132D-92977319ABC1}"/>
          </ac:spMkLst>
        </pc:spChg>
        <pc:spChg chg="del">
          <ac:chgData name="Jordan Kokot" userId="adaa41554299fd8c" providerId="LiveId" clId="{F3C0F2B7-71FF-4E9F-A0AA-89D8693CD56C}" dt="2022-07-23T14:40:34.432" v="1016" actId="478"/>
          <ac:spMkLst>
            <pc:docMk/>
            <pc:sldMk cId="320248734" sldId="423"/>
            <ac:spMk id="19" creationId="{DAC7FC06-2D41-B758-EDC5-C0F95C48F576}"/>
          </ac:spMkLst>
        </pc:spChg>
        <pc:spChg chg="del">
          <ac:chgData name="Jordan Kokot" userId="adaa41554299fd8c" providerId="LiveId" clId="{F3C0F2B7-71FF-4E9F-A0AA-89D8693CD56C}" dt="2022-07-23T14:40:34.432" v="1016" actId="478"/>
          <ac:spMkLst>
            <pc:docMk/>
            <pc:sldMk cId="320248734" sldId="423"/>
            <ac:spMk id="20" creationId="{C9AA92A9-96EE-8757-68E1-F6A23E989363}"/>
          </ac:spMkLst>
        </pc:spChg>
        <pc:spChg chg="del">
          <ac:chgData name="Jordan Kokot" userId="adaa41554299fd8c" providerId="LiveId" clId="{F3C0F2B7-71FF-4E9F-A0AA-89D8693CD56C}" dt="2022-07-23T14:40:34.432" v="1016" actId="478"/>
          <ac:spMkLst>
            <pc:docMk/>
            <pc:sldMk cId="320248734" sldId="423"/>
            <ac:spMk id="21" creationId="{7F102CB7-9174-5775-6B91-00F8F1FA786C}"/>
          </ac:spMkLst>
        </pc:spChg>
        <pc:spChg chg="del">
          <ac:chgData name="Jordan Kokot" userId="adaa41554299fd8c" providerId="LiveId" clId="{F3C0F2B7-71FF-4E9F-A0AA-89D8693CD56C}" dt="2022-07-23T14:40:34.432" v="1016" actId="478"/>
          <ac:spMkLst>
            <pc:docMk/>
            <pc:sldMk cId="320248734" sldId="423"/>
            <ac:spMk id="22" creationId="{12C32B94-64E4-3CC3-FBDE-58F173D30120}"/>
          </ac:spMkLst>
        </pc:spChg>
        <pc:spChg chg="del">
          <ac:chgData name="Jordan Kokot" userId="adaa41554299fd8c" providerId="LiveId" clId="{F3C0F2B7-71FF-4E9F-A0AA-89D8693CD56C}" dt="2022-07-23T14:40:34.432" v="1016" actId="478"/>
          <ac:spMkLst>
            <pc:docMk/>
            <pc:sldMk cId="320248734" sldId="423"/>
            <ac:spMk id="23" creationId="{549AD956-C643-F2A0-4143-D1D2D0738EB1}"/>
          </ac:spMkLst>
        </pc:spChg>
        <pc:spChg chg="del">
          <ac:chgData name="Jordan Kokot" userId="adaa41554299fd8c" providerId="LiveId" clId="{F3C0F2B7-71FF-4E9F-A0AA-89D8693CD56C}" dt="2022-07-23T14:40:34.432" v="1016" actId="478"/>
          <ac:spMkLst>
            <pc:docMk/>
            <pc:sldMk cId="320248734" sldId="423"/>
            <ac:spMk id="24" creationId="{87870CE0-1428-0960-80A6-34E25D4E57CE}"/>
          </ac:spMkLst>
        </pc:spChg>
        <pc:spChg chg="del">
          <ac:chgData name="Jordan Kokot" userId="adaa41554299fd8c" providerId="LiveId" clId="{F3C0F2B7-71FF-4E9F-A0AA-89D8693CD56C}" dt="2022-07-23T14:40:34.432" v="1016" actId="478"/>
          <ac:spMkLst>
            <pc:docMk/>
            <pc:sldMk cId="320248734" sldId="423"/>
            <ac:spMk id="25" creationId="{79CAC5B6-6795-5D87-DDF8-CB49C3CD4E78}"/>
          </ac:spMkLst>
        </pc:spChg>
        <pc:spChg chg="del">
          <ac:chgData name="Jordan Kokot" userId="adaa41554299fd8c" providerId="LiveId" clId="{F3C0F2B7-71FF-4E9F-A0AA-89D8693CD56C}" dt="2022-07-23T14:40:34.432" v="1016" actId="478"/>
          <ac:spMkLst>
            <pc:docMk/>
            <pc:sldMk cId="320248734" sldId="423"/>
            <ac:spMk id="26" creationId="{435E53A6-9AC6-4B12-B0E0-771634A21537}"/>
          </ac:spMkLst>
        </pc:spChg>
        <pc:spChg chg="del">
          <ac:chgData name="Jordan Kokot" userId="adaa41554299fd8c" providerId="LiveId" clId="{F3C0F2B7-71FF-4E9F-A0AA-89D8693CD56C}" dt="2022-07-23T14:40:34.432" v="1016" actId="478"/>
          <ac:spMkLst>
            <pc:docMk/>
            <pc:sldMk cId="320248734" sldId="423"/>
            <ac:spMk id="27" creationId="{F93F7BC5-DFC4-686C-831B-D796E097209C}"/>
          </ac:spMkLst>
        </pc:spChg>
        <pc:spChg chg="del">
          <ac:chgData name="Jordan Kokot" userId="adaa41554299fd8c" providerId="LiveId" clId="{F3C0F2B7-71FF-4E9F-A0AA-89D8693CD56C}" dt="2022-07-23T14:40:34.432" v="1016" actId="478"/>
          <ac:spMkLst>
            <pc:docMk/>
            <pc:sldMk cId="320248734" sldId="423"/>
            <ac:spMk id="28" creationId="{AD0A7360-1591-C5DF-302F-997A89F2B45C}"/>
          </ac:spMkLst>
        </pc:spChg>
        <pc:spChg chg="del">
          <ac:chgData name="Jordan Kokot" userId="adaa41554299fd8c" providerId="LiveId" clId="{F3C0F2B7-71FF-4E9F-A0AA-89D8693CD56C}" dt="2022-07-23T14:40:34.432" v="1016" actId="478"/>
          <ac:spMkLst>
            <pc:docMk/>
            <pc:sldMk cId="320248734" sldId="423"/>
            <ac:spMk id="29" creationId="{D685FC39-F206-166C-D63F-EF5EF6BC0E96}"/>
          </ac:spMkLst>
        </pc:spChg>
        <pc:spChg chg="add mod">
          <ac:chgData name="Jordan Kokot" userId="adaa41554299fd8c" providerId="LiveId" clId="{F3C0F2B7-71FF-4E9F-A0AA-89D8693CD56C}" dt="2022-07-23T14:42:48.740" v="1039" actId="115"/>
          <ac:spMkLst>
            <pc:docMk/>
            <pc:sldMk cId="320248734" sldId="423"/>
            <ac:spMk id="30" creationId="{70FEAB4C-D505-F7FA-ED67-1E1BBF811A51}"/>
          </ac:spMkLst>
        </pc:spChg>
        <pc:spChg chg="add del mod">
          <ac:chgData name="Jordan Kokot" userId="adaa41554299fd8c" providerId="LiveId" clId="{F3C0F2B7-71FF-4E9F-A0AA-89D8693CD56C}" dt="2022-07-23T14:41:31.576" v="1027" actId="478"/>
          <ac:spMkLst>
            <pc:docMk/>
            <pc:sldMk cId="320248734" sldId="423"/>
            <ac:spMk id="31" creationId="{475390FE-8643-D6FC-8C58-F9A5C09F2807}"/>
          </ac:spMkLst>
        </pc:spChg>
        <pc:spChg chg="add del mod">
          <ac:chgData name="Jordan Kokot" userId="adaa41554299fd8c" providerId="LiveId" clId="{F3C0F2B7-71FF-4E9F-A0AA-89D8693CD56C}" dt="2022-07-23T14:41:41.295" v="1029" actId="478"/>
          <ac:spMkLst>
            <pc:docMk/>
            <pc:sldMk cId="320248734" sldId="423"/>
            <ac:spMk id="33" creationId="{F6ADFF2E-47E4-435D-1743-5A0ACDD20B01}"/>
          </ac:spMkLst>
        </pc:spChg>
      </pc:sldChg>
      <pc:sldChg chg="addSp delSp modSp add mod delAnim modAnim">
        <pc:chgData name="Jordan Kokot" userId="adaa41554299fd8c" providerId="LiveId" clId="{F3C0F2B7-71FF-4E9F-A0AA-89D8693CD56C}" dt="2022-07-24T14:15:33.481" v="2365" actId="14100"/>
        <pc:sldMkLst>
          <pc:docMk/>
          <pc:sldMk cId="3493870867" sldId="424"/>
        </pc:sldMkLst>
        <pc:spChg chg="mod">
          <ac:chgData name="Jordan Kokot" userId="adaa41554299fd8c" providerId="LiveId" clId="{F3C0F2B7-71FF-4E9F-A0AA-89D8693CD56C}" dt="2022-07-24T14:15:33.481" v="2365" actId="14100"/>
          <ac:spMkLst>
            <pc:docMk/>
            <pc:sldMk cId="3493870867" sldId="424"/>
            <ac:spMk id="32" creationId="{7BE1233F-F467-6DDA-D0C6-44D911789BD2}"/>
          </ac:spMkLst>
        </pc:spChg>
        <pc:picChg chg="add mod">
          <ac:chgData name="Jordan Kokot" userId="adaa41554299fd8c" providerId="LiveId" clId="{F3C0F2B7-71FF-4E9F-A0AA-89D8693CD56C}" dt="2022-07-23T14:45:11.768" v="1054" actId="1076"/>
          <ac:picMkLst>
            <pc:docMk/>
            <pc:sldMk cId="3493870867" sldId="424"/>
            <ac:picMk id="7" creationId="{B9EA6733-5881-19AB-6BDD-9D5F43AE45F2}"/>
          </ac:picMkLst>
        </pc:picChg>
        <pc:picChg chg="del">
          <ac:chgData name="Jordan Kokot" userId="adaa41554299fd8c" providerId="LiveId" clId="{F3C0F2B7-71FF-4E9F-A0AA-89D8693CD56C}" dt="2022-07-23T14:45:01.568" v="1052" actId="478"/>
          <ac:picMkLst>
            <pc:docMk/>
            <pc:sldMk cId="3493870867" sldId="424"/>
            <ac:picMk id="33" creationId="{E995DE85-645E-1FF1-9021-DFE45D4DB171}"/>
          </ac:picMkLst>
        </pc:picChg>
      </pc:sldChg>
      <pc:sldChg chg="new del">
        <pc:chgData name="Jordan Kokot" userId="adaa41554299fd8c" providerId="LiveId" clId="{F3C0F2B7-71FF-4E9F-A0AA-89D8693CD56C}" dt="2022-07-24T13:38:58.305" v="1282" actId="47"/>
        <pc:sldMkLst>
          <pc:docMk/>
          <pc:sldMk cId="1412616370" sldId="426"/>
        </pc:sldMkLst>
      </pc:sldChg>
      <pc:sldChg chg="addSp delSp modSp new mod ord modAnim">
        <pc:chgData name="Jordan Kokot" userId="adaa41554299fd8c" providerId="LiveId" clId="{F3C0F2B7-71FF-4E9F-A0AA-89D8693CD56C}" dt="2022-07-24T14:09:22.302" v="2339" actId="255"/>
        <pc:sldMkLst>
          <pc:docMk/>
          <pc:sldMk cId="2561258684" sldId="426"/>
        </pc:sldMkLst>
        <pc:spChg chg="mod">
          <ac:chgData name="Jordan Kokot" userId="adaa41554299fd8c" providerId="LiveId" clId="{F3C0F2B7-71FF-4E9F-A0AA-89D8693CD56C}" dt="2022-07-24T14:09:22.302" v="2339" actId="255"/>
          <ac:spMkLst>
            <pc:docMk/>
            <pc:sldMk cId="2561258684" sldId="426"/>
            <ac:spMk id="2" creationId="{A4FAAC3B-FDF7-A4CB-0E35-E930B7BC4D55}"/>
          </ac:spMkLst>
        </pc:spChg>
        <pc:spChg chg="del">
          <ac:chgData name="Jordan Kokot" userId="adaa41554299fd8c" providerId="LiveId" clId="{F3C0F2B7-71FF-4E9F-A0AA-89D8693CD56C}" dt="2022-07-24T13:41:18.753" v="1326" actId="478"/>
          <ac:spMkLst>
            <pc:docMk/>
            <pc:sldMk cId="2561258684" sldId="426"/>
            <ac:spMk id="3" creationId="{2E1789D4-3990-B615-2201-09CE41DB66C1}"/>
          </ac:spMkLst>
        </pc:spChg>
        <pc:spChg chg="del">
          <ac:chgData name="Jordan Kokot" userId="adaa41554299fd8c" providerId="LiveId" clId="{F3C0F2B7-71FF-4E9F-A0AA-89D8693CD56C}" dt="2022-07-24T13:41:35.262" v="1327" actId="478"/>
          <ac:spMkLst>
            <pc:docMk/>
            <pc:sldMk cId="2561258684" sldId="426"/>
            <ac:spMk id="4" creationId="{56886D1A-9B8E-CFF2-1CE0-564A6DC648E6}"/>
          </ac:spMkLst>
        </pc:spChg>
        <pc:spChg chg="del">
          <ac:chgData name="Jordan Kokot" userId="adaa41554299fd8c" providerId="LiveId" clId="{F3C0F2B7-71FF-4E9F-A0AA-89D8693CD56C}" dt="2022-07-24T13:41:35.262" v="1327" actId="478"/>
          <ac:spMkLst>
            <pc:docMk/>
            <pc:sldMk cId="2561258684" sldId="426"/>
            <ac:spMk id="5" creationId="{E0BEDEEF-44E1-77EE-EA76-AF52674103E5}"/>
          </ac:spMkLst>
        </pc:spChg>
        <pc:spChg chg="del">
          <ac:chgData name="Jordan Kokot" userId="adaa41554299fd8c" providerId="LiveId" clId="{F3C0F2B7-71FF-4E9F-A0AA-89D8693CD56C}" dt="2022-07-24T13:41:35.262" v="1327" actId="478"/>
          <ac:spMkLst>
            <pc:docMk/>
            <pc:sldMk cId="2561258684" sldId="426"/>
            <ac:spMk id="6" creationId="{05F8518D-E892-D326-02A0-E9D551BED0FA}"/>
          </ac:spMkLst>
        </pc:spChg>
        <pc:spChg chg="add mod">
          <ac:chgData name="Jordan Kokot" userId="adaa41554299fd8c" providerId="LiveId" clId="{F3C0F2B7-71FF-4E9F-A0AA-89D8693CD56C}" dt="2022-07-24T14:04:58.126" v="2322" actId="20577"/>
          <ac:spMkLst>
            <pc:docMk/>
            <pc:sldMk cId="2561258684" sldId="426"/>
            <ac:spMk id="7" creationId="{1D9451D1-CA12-CFDC-0389-199E24C09EBC}"/>
          </ac:spMkLst>
        </pc:spChg>
      </pc:sldChg>
      <pc:sldMasterChg chg="delSldLayout">
        <pc:chgData name="Jordan Kokot" userId="adaa41554299fd8c" providerId="LiveId" clId="{F3C0F2B7-71FF-4E9F-A0AA-89D8693CD56C}" dt="2022-07-22T04:35:39.516" v="99" actId="47"/>
        <pc:sldMasterMkLst>
          <pc:docMk/>
          <pc:sldMasterMk cId="2319061225" sldId="2147483648"/>
        </pc:sldMasterMkLst>
        <pc:sldLayoutChg chg="del">
          <pc:chgData name="Jordan Kokot" userId="adaa41554299fd8c" providerId="LiveId" clId="{F3C0F2B7-71FF-4E9F-A0AA-89D8693CD56C}" dt="2022-07-22T04:35:39.516" v="99" actId="47"/>
          <pc:sldLayoutMkLst>
            <pc:docMk/>
            <pc:sldMasterMk cId="2319061225" sldId="2147483648"/>
            <pc:sldLayoutMk cId="502594059" sldId="2147483669"/>
          </pc:sldLayoutMkLst>
        </pc:sldLayoutChg>
      </pc:sldMasterChg>
      <pc:sldMasterChg chg="delSldLayout">
        <pc:chgData name="Jordan Kokot" userId="adaa41554299fd8c" providerId="LiveId" clId="{F3C0F2B7-71FF-4E9F-A0AA-89D8693CD56C}" dt="2022-07-23T14:27:15.325" v="922" actId="47"/>
        <pc:sldMasterMkLst>
          <pc:docMk/>
          <pc:sldMasterMk cId="4129636986" sldId="2147483669"/>
        </pc:sldMasterMkLst>
        <pc:sldLayoutChg chg="del">
          <pc:chgData name="Jordan Kokot" userId="adaa41554299fd8c" providerId="LiveId" clId="{F3C0F2B7-71FF-4E9F-A0AA-89D8693CD56C}" dt="2022-07-23T14:27:15.325" v="922" actId="47"/>
          <pc:sldLayoutMkLst>
            <pc:docMk/>
            <pc:sldMasterMk cId="4129636986" sldId="2147483669"/>
            <pc:sldLayoutMk cId="1895958938" sldId="2147483684"/>
          </pc:sldLayoutMkLst>
        </pc:sldLayoutChg>
      </pc:sldMasterChg>
    </pc:docChg>
  </pc:docChgLst>
  <pc:docChgLst>
    <pc:chgData name="Jordan Kokot" userId="adaa41554299fd8c" providerId="LiveId" clId="{FC6C1B3A-FCE6-484C-9061-B6AE28D6B140}"/>
    <pc:docChg chg="undo custSel addSld delSld modSld sldOrd">
      <pc:chgData name="Jordan Kokot" userId="adaa41554299fd8c" providerId="LiveId" clId="{FC6C1B3A-FCE6-484C-9061-B6AE28D6B140}" dt="2022-07-24T19:00:18.042" v="380" actId="1076"/>
      <pc:docMkLst>
        <pc:docMk/>
      </pc:docMkLst>
      <pc:sldChg chg="modSp mod">
        <pc:chgData name="Jordan Kokot" userId="adaa41554299fd8c" providerId="LiveId" clId="{FC6C1B3A-FCE6-484C-9061-B6AE28D6B140}" dt="2022-07-24T16:06:25.815" v="146" actId="313"/>
        <pc:sldMkLst>
          <pc:docMk/>
          <pc:sldMk cId="1713219598" sldId="257"/>
        </pc:sldMkLst>
        <pc:spChg chg="mod">
          <ac:chgData name="Jordan Kokot" userId="adaa41554299fd8c" providerId="LiveId" clId="{FC6C1B3A-FCE6-484C-9061-B6AE28D6B140}" dt="2022-07-24T16:06:25.815" v="146" actId="313"/>
          <ac:spMkLst>
            <pc:docMk/>
            <pc:sldMk cId="1713219598" sldId="257"/>
            <ac:spMk id="3" creationId="{5671D7E5-EF66-4BCD-8DAA-E9061157F0BE}"/>
          </ac:spMkLst>
        </pc:spChg>
      </pc:sldChg>
      <pc:sldChg chg="modSp mod ord">
        <pc:chgData name="Jordan Kokot" userId="adaa41554299fd8c" providerId="LiveId" clId="{FC6C1B3A-FCE6-484C-9061-B6AE28D6B140}" dt="2022-07-24T18:52:42.489" v="334"/>
        <pc:sldMkLst>
          <pc:docMk/>
          <pc:sldMk cId="812675814" sldId="402"/>
        </pc:sldMkLst>
        <pc:spChg chg="mod">
          <ac:chgData name="Jordan Kokot" userId="adaa41554299fd8c" providerId="LiveId" clId="{FC6C1B3A-FCE6-484C-9061-B6AE28D6B140}" dt="2022-07-23T18:24:23.327" v="18" actId="27636"/>
          <ac:spMkLst>
            <pc:docMk/>
            <pc:sldMk cId="812675814" sldId="402"/>
            <ac:spMk id="2" creationId="{0B5A3ACA-F83B-5AEA-5E38-55A0484DCE5B}"/>
          </ac:spMkLst>
        </pc:spChg>
        <pc:picChg chg="mod">
          <ac:chgData name="Jordan Kokot" userId="adaa41554299fd8c" providerId="LiveId" clId="{FC6C1B3A-FCE6-484C-9061-B6AE28D6B140}" dt="2022-07-23T18:24:00.817" v="13" actId="1076"/>
          <ac:picMkLst>
            <pc:docMk/>
            <pc:sldMk cId="812675814" sldId="402"/>
            <ac:picMk id="6" creationId="{55550E96-767A-4DB2-AE47-C64508E927E9}"/>
          </ac:picMkLst>
        </pc:picChg>
      </pc:sldChg>
      <pc:sldChg chg="delSp modSp mod delAnim">
        <pc:chgData name="Jordan Kokot" userId="adaa41554299fd8c" providerId="LiveId" clId="{FC6C1B3A-FCE6-484C-9061-B6AE28D6B140}" dt="2022-07-24T19:00:18.042" v="380" actId="1076"/>
        <pc:sldMkLst>
          <pc:docMk/>
          <pc:sldMk cId="3762829041" sldId="403"/>
        </pc:sldMkLst>
        <pc:spChg chg="mod">
          <ac:chgData name="Jordan Kokot" userId="adaa41554299fd8c" providerId="LiveId" clId="{FC6C1B3A-FCE6-484C-9061-B6AE28D6B140}" dt="2022-07-23T18:27:22.601" v="33" actId="2711"/>
          <ac:spMkLst>
            <pc:docMk/>
            <pc:sldMk cId="3762829041" sldId="403"/>
            <ac:spMk id="3" creationId="{D3B60D6F-4D0F-4D33-B2A7-159C8583FF00}"/>
          </ac:spMkLst>
        </pc:spChg>
        <pc:spChg chg="del">
          <ac:chgData name="Jordan Kokot" userId="adaa41554299fd8c" providerId="LiveId" clId="{FC6C1B3A-FCE6-484C-9061-B6AE28D6B140}" dt="2022-07-23T18:26:11.684" v="20" actId="478"/>
          <ac:spMkLst>
            <pc:docMk/>
            <pc:sldMk cId="3762829041" sldId="403"/>
            <ac:spMk id="11" creationId="{6A4D1D00-7E00-4D4B-BE7D-DC7E7BC61F6F}"/>
          </ac:spMkLst>
        </pc:spChg>
        <pc:spChg chg="mod">
          <ac:chgData name="Jordan Kokot" userId="adaa41554299fd8c" providerId="LiveId" clId="{FC6C1B3A-FCE6-484C-9061-B6AE28D6B140}" dt="2022-07-24T19:00:18.042" v="380" actId="1076"/>
          <ac:spMkLst>
            <pc:docMk/>
            <pc:sldMk cId="3762829041" sldId="403"/>
            <ac:spMk id="36" creationId="{75391793-0A96-45D2-8470-F1DC6A80E1B7}"/>
          </ac:spMkLst>
        </pc:spChg>
        <pc:picChg chg="mod">
          <ac:chgData name="Jordan Kokot" userId="adaa41554299fd8c" providerId="LiveId" clId="{FC6C1B3A-FCE6-484C-9061-B6AE28D6B140}" dt="2022-07-23T18:31:02.367" v="36" actId="1076"/>
          <ac:picMkLst>
            <pc:docMk/>
            <pc:sldMk cId="3762829041" sldId="403"/>
            <ac:picMk id="16" creationId="{0D246541-F27A-4E45-A5FC-8D27CD1FCFD6}"/>
          </ac:picMkLst>
        </pc:picChg>
      </pc:sldChg>
      <pc:sldChg chg="delSp modSp del mod">
        <pc:chgData name="Jordan Kokot" userId="adaa41554299fd8c" providerId="LiveId" clId="{FC6C1B3A-FCE6-484C-9061-B6AE28D6B140}" dt="2022-07-23T18:33:01.135" v="66" actId="47"/>
        <pc:sldMkLst>
          <pc:docMk/>
          <pc:sldMk cId="548598325" sldId="409"/>
        </pc:sldMkLst>
        <pc:spChg chg="mod">
          <ac:chgData name="Jordan Kokot" userId="adaa41554299fd8c" providerId="LiveId" clId="{FC6C1B3A-FCE6-484C-9061-B6AE28D6B140}" dt="2022-07-23T18:32:31.067" v="57" actId="20577"/>
          <ac:spMkLst>
            <pc:docMk/>
            <pc:sldMk cId="548598325" sldId="409"/>
            <ac:spMk id="2" creationId="{700552D6-8C63-4E1C-85E1-AC7E1822D65A}"/>
          </ac:spMkLst>
        </pc:spChg>
        <pc:spChg chg="del mod">
          <ac:chgData name="Jordan Kokot" userId="adaa41554299fd8c" providerId="LiveId" clId="{FC6C1B3A-FCE6-484C-9061-B6AE28D6B140}" dt="2022-07-23T18:31:47.525" v="44"/>
          <ac:spMkLst>
            <pc:docMk/>
            <pc:sldMk cId="548598325" sldId="409"/>
            <ac:spMk id="28" creationId="{D34DA8DB-C4C5-4293-8253-ECD13C153EC7}"/>
          </ac:spMkLst>
        </pc:spChg>
        <pc:picChg chg="del mod">
          <ac:chgData name="Jordan Kokot" userId="adaa41554299fd8c" providerId="LiveId" clId="{FC6C1B3A-FCE6-484C-9061-B6AE28D6B140}" dt="2022-07-23T18:31:32.010" v="41" actId="478"/>
          <ac:picMkLst>
            <pc:docMk/>
            <pc:sldMk cId="548598325" sldId="409"/>
            <ac:picMk id="7" creationId="{EB93C2DB-A94D-4119-9961-905951C7F01B}"/>
          </ac:picMkLst>
        </pc:picChg>
      </pc:sldChg>
      <pc:sldChg chg="modSp mod">
        <pc:chgData name="Jordan Kokot" userId="adaa41554299fd8c" providerId="LiveId" clId="{FC6C1B3A-FCE6-484C-9061-B6AE28D6B140}" dt="2022-07-23T18:26:34.642" v="22" actId="27636"/>
        <pc:sldMkLst>
          <pc:docMk/>
          <pc:sldMk cId="2571467403" sldId="416"/>
        </pc:sldMkLst>
        <pc:spChg chg="mod">
          <ac:chgData name="Jordan Kokot" userId="adaa41554299fd8c" providerId="LiveId" clId="{FC6C1B3A-FCE6-484C-9061-B6AE28D6B140}" dt="2022-07-23T18:26:34.642" v="22" actId="27636"/>
          <ac:spMkLst>
            <pc:docMk/>
            <pc:sldMk cId="2571467403" sldId="416"/>
            <ac:spMk id="3" creationId="{3A65DEDB-CFA9-9EA7-018E-FB0EF0DF966B}"/>
          </ac:spMkLst>
        </pc:spChg>
      </pc:sldChg>
      <pc:sldChg chg="modAnim">
        <pc:chgData name="Jordan Kokot" userId="adaa41554299fd8c" providerId="LiveId" clId="{FC6C1B3A-FCE6-484C-9061-B6AE28D6B140}" dt="2022-07-24T16:55:29.129" v="236"/>
        <pc:sldMkLst>
          <pc:docMk/>
          <pc:sldMk cId="769344821" sldId="418"/>
        </pc:sldMkLst>
      </pc:sldChg>
      <pc:sldChg chg="modSp">
        <pc:chgData name="Jordan Kokot" userId="adaa41554299fd8c" providerId="LiveId" clId="{FC6C1B3A-FCE6-484C-9061-B6AE28D6B140}" dt="2022-07-24T18:58:08.803" v="379" actId="20577"/>
        <pc:sldMkLst>
          <pc:docMk/>
          <pc:sldMk cId="522349522" sldId="419"/>
        </pc:sldMkLst>
        <pc:spChg chg="mod">
          <ac:chgData name="Jordan Kokot" userId="adaa41554299fd8c" providerId="LiveId" clId="{FC6C1B3A-FCE6-484C-9061-B6AE28D6B140}" dt="2022-07-24T18:58:08.803" v="379" actId="20577"/>
          <ac:spMkLst>
            <pc:docMk/>
            <pc:sldMk cId="522349522" sldId="419"/>
            <ac:spMk id="10" creationId="{69C83580-F385-5A58-A457-139D5BEDC649}"/>
          </ac:spMkLst>
        </pc:spChg>
      </pc:sldChg>
      <pc:sldChg chg="modSp mod">
        <pc:chgData name="Jordan Kokot" userId="adaa41554299fd8c" providerId="LiveId" clId="{FC6C1B3A-FCE6-484C-9061-B6AE28D6B140}" dt="2022-07-24T16:20:21.823" v="213" actId="113"/>
        <pc:sldMkLst>
          <pc:docMk/>
          <pc:sldMk cId="1915848127" sldId="420"/>
        </pc:sldMkLst>
        <pc:spChg chg="mod">
          <ac:chgData name="Jordan Kokot" userId="adaa41554299fd8c" providerId="LiveId" clId="{FC6C1B3A-FCE6-484C-9061-B6AE28D6B140}" dt="2022-07-24T16:20:21.823" v="213" actId="113"/>
          <ac:spMkLst>
            <pc:docMk/>
            <pc:sldMk cId="1915848127" sldId="420"/>
            <ac:spMk id="18" creationId="{78F69E31-DED5-3515-1AEE-C7838862B2E1}"/>
          </ac:spMkLst>
        </pc:spChg>
      </pc:sldChg>
      <pc:sldChg chg="addSp modSp mod modAnim">
        <pc:chgData name="Jordan Kokot" userId="adaa41554299fd8c" providerId="LiveId" clId="{FC6C1B3A-FCE6-484C-9061-B6AE28D6B140}" dt="2022-07-24T18:57:44.990" v="375"/>
        <pc:sldMkLst>
          <pc:docMk/>
          <pc:sldMk cId="320248734" sldId="423"/>
        </pc:sldMkLst>
        <pc:spChg chg="add mod">
          <ac:chgData name="Jordan Kokot" userId="adaa41554299fd8c" providerId="LiveId" clId="{FC6C1B3A-FCE6-484C-9061-B6AE28D6B140}" dt="2022-07-24T18:57:35.983" v="374" actId="14100"/>
          <ac:spMkLst>
            <pc:docMk/>
            <pc:sldMk cId="320248734" sldId="423"/>
            <ac:spMk id="4" creationId="{C4A2603A-96D3-56FC-0FDF-6FFCDDC2BF48}"/>
          </ac:spMkLst>
        </pc:spChg>
        <pc:spChg chg="mod">
          <ac:chgData name="Jordan Kokot" userId="adaa41554299fd8c" providerId="LiveId" clId="{FC6C1B3A-FCE6-484C-9061-B6AE28D6B140}" dt="2022-07-24T18:57:21.394" v="372" actId="1076"/>
          <ac:spMkLst>
            <pc:docMk/>
            <pc:sldMk cId="320248734" sldId="423"/>
            <ac:spMk id="30" creationId="{70FEAB4C-D505-F7FA-ED67-1E1BBF811A51}"/>
          </ac:spMkLst>
        </pc:spChg>
      </pc:sldChg>
      <pc:sldChg chg="modSp mod modAnim">
        <pc:chgData name="Jordan Kokot" userId="adaa41554299fd8c" providerId="LiveId" clId="{FC6C1B3A-FCE6-484C-9061-B6AE28D6B140}" dt="2022-07-24T18:37:49.689" v="243"/>
        <pc:sldMkLst>
          <pc:docMk/>
          <pc:sldMk cId="3493870867" sldId="424"/>
        </pc:sldMkLst>
        <pc:spChg chg="mod">
          <ac:chgData name="Jordan Kokot" userId="adaa41554299fd8c" providerId="LiveId" clId="{FC6C1B3A-FCE6-484C-9061-B6AE28D6B140}" dt="2022-07-24T16:13:32.324" v="147" actId="20577"/>
          <ac:spMkLst>
            <pc:docMk/>
            <pc:sldMk cId="3493870867" sldId="424"/>
            <ac:spMk id="32" creationId="{7BE1233F-F467-6DDA-D0C6-44D911789BD2}"/>
          </ac:spMkLst>
        </pc:spChg>
      </pc:sldChg>
      <pc:sldChg chg="addSp delSp modSp new mod">
        <pc:chgData name="Jordan Kokot" userId="adaa41554299fd8c" providerId="LiveId" clId="{FC6C1B3A-FCE6-484C-9061-B6AE28D6B140}" dt="2022-07-23T18:32:57.664" v="65" actId="404"/>
        <pc:sldMkLst>
          <pc:docMk/>
          <pc:sldMk cId="1333828946" sldId="425"/>
        </pc:sldMkLst>
        <pc:spChg chg="del">
          <ac:chgData name="Jordan Kokot" userId="adaa41554299fd8c" providerId="LiveId" clId="{FC6C1B3A-FCE6-484C-9061-B6AE28D6B140}" dt="2022-07-23T18:32:41.733" v="59" actId="478"/>
          <ac:spMkLst>
            <pc:docMk/>
            <pc:sldMk cId="1333828946" sldId="425"/>
            <ac:spMk id="2" creationId="{561DD46F-262C-1AD1-2545-56BCD1F03E0E}"/>
          </ac:spMkLst>
        </pc:spChg>
        <pc:spChg chg="del">
          <ac:chgData name="Jordan Kokot" userId="adaa41554299fd8c" providerId="LiveId" clId="{FC6C1B3A-FCE6-484C-9061-B6AE28D6B140}" dt="2022-07-23T18:32:44.518" v="60" actId="478"/>
          <ac:spMkLst>
            <pc:docMk/>
            <pc:sldMk cId="1333828946" sldId="425"/>
            <ac:spMk id="3" creationId="{8AF2CE5A-F8F7-D555-69A2-86524E59E5DE}"/>
          </ac:spMkLst>
        </pc:spChg>
        <pc:spChg chg="del">
          <ac:chgData name="Jordan Kokot" userId="adaa41554299fd8c" providerId="LiveId" clId="{FC6C1B3A-FCE6-484C-9061-B6AE28D6B140}" dt="2022-07-23T18:32:05.789" v="46" actId="478"/>
          <ac:spMkLst>
            <pc:docMk/>
            <pc:sldMk cId="1333828946" sldId="425"/>
            <ac:spMk id="4" creationId="{125DC4EE-F786-F585-8B60-389C0D07B9F2}"/>
          </ac:spMkLst>
        </pc:spChg>
        <pc:spChg chg="del">
          <ac:chgData name="Jordan Kokot" userId="adaa41554299fd8c" providerId="LiveId" clId="{FC6C1B3A-FCE6-484C-9061-B6AE28D6B140}" dt="2022-07-23T18:32:05.789" v="46" actId="478"/>
          <ac:spMkLst>
            <pc:docMk/>
            <pc:sldMk cId="1333828946" sldId="425"/>
            <ac:spMk id="5" creationId="{F3CCC06F-7F46-06CF-8A6F-5B30433F6DA2}"/>
          </ac:spMkLst>
        </pc:spChg>
        <pc:spChg chg="del">
          <ac:chgData name="Jordan Kokot" userId="adaa41554299fd8c" providerId="LiveId" clId="{FC6C1B3A-FCE6-484C-9061-B6AE28D6B140}" dt="2022-07-23T18:32:05.789" v="46" actId="478"/>
          <ac:spMkLst>
            <pc:docMk/>
            <pc:sldMk cId="1333828946" sldId="425"/>
            <ac:spMk id="6" creationId="{CA41A2C4-D9CE-30CB-C331-71FFDEC2644E}"/>
          </ac:spMkLst>
        </pc:spChg>
        <pc:spChg chg="add mod">
          <ac:chgData name="Jordan Kokot" userId="adaa41554299fd8c" providerId="LiveId" clId="{FC6C1B3A-FCE6-484C-9061-B6AE28D6B140}" dt="2022-07-23T18:32:57.664" v="65" actId="404"/>
          <ac:spMkLst>
            <pc:docMk/>
            <pc:sldMk cId="1333828946" sldId="425"/>
            <ac:spMk id="7" creationId="{5A0CD3CE-2B32-D4A7-C867-2BD140FC92E4}"/>
          </ac:spMkLst>
        </pc:spChg>
      </pc:sldChg>
      <pc:sldChg chg="new del">
        <pc:chgData name="Jordan Kokot" userId="adaa41554299fd8c" providerId="LiveId" clId="{FC6C1B3A-FCE6-484C-9061-B6AE28D6B140}" dt="2022-07-23T18:24:34.504" v="19" actId="47"/>
        <pc:sldMkLst>
          <pc:docMk/>
          <pc:sldMk cId="2178314173" sldId="425"/>
        </pc:sldMkLst>
      </pc:sldChg>
      <pc:sldChg chg="modSp add mod ord modAnim">
        <pc:chgData name="Jordan Kokot" userId="adaa41554299fd8c" providerId="LiveId" clId="{FC6C1B3A-FCE6-484C-9061-B6AE28D6B140}" dt="2022-07-24T18:36:16.483" v="241"/>
        <pc:sldMkLst>
          <pc:docMk/>
          <pc:sldMk cId="1252710817" sldId="427"/>
        </pc:sldMkLst>
        <pc:spChg chg="mod">
          <ac:chgData name="Jordan Kokot" userId="adaa41554299fd8c" providerId="LiveId" clId="{FC6C1B3A-FCE6-484C-9061-B6AE28D6B140}" dt="2022-07-24T16:52:18.192" v="232" actId="113"/>
          <ac:spMkLst>
            <pc:docMk/>
            <pc:sldMk cId="1252710817" sldId="427"/>
            <ac:spMk id="32" creationId="{7BE1233F-F467-6DDA-D0C6-44D911789BD2}"/>
          </ac:spMkLst>
        </pc:spChg>
      </pc:sldChg>
      <pc:sldChg chg="addSp modSp add mod ord modAnim">
        <pc:chgData name="Jordan Kokot" userId="adaa41554299fd8c" providerId="LiveId" clId="{FC6C1B3A-FCE6-484C-9061-B6AE28D6B140}" dt="2022-07-24T18:56:46.178" v="359"/>
        <pc:sldMkLst>
          <pc:docMk/>
          <pc:sldMk cId="556104158" sldId="428"/>
        </pc:sldMkLst>
        <pc:spChg chg="add mod">
          <ac:chgData name="Jordan Kokot" userId="adaa41554299fd8c" providerId="LiveId" clId="{FC6C1B3A-FCE6-484C-9061-B6AE28D6B140}" dt="2022-07-24T18:56:39.248" v="358" actId="255"/>
          <ac:spMkLst>
            <pc:docMk/>
            <pc:sldMk cId="556104158" sldId="428"/>
            <ac:spMk id="4" creationId="{FAC4F2B0-AB42-48D8-EC27-6FB4EBFC1A41}"/>
          </ac:spMkLst>
        </pc:spChg>
        <pc:spChg chg="mod">
          <ac:chgData name="Jordan Kokot" userId="adaa41554299fd8c" providerId="LiveId" clId="{FC6C1B3A-FCE6-484C-9061-B6AE28D6B140}" dt="2022-07-24T18:56:19.278" v="353" actId="14100"/>
          <ac:spMkLst>
            <pc:docMk/>
            <pc:sldMk cId="556104158" sldId="428"/>
            <ac:spMk id="30" creationId="{70FEAB4C-D505-F7FA-ED67-1E1BBF811A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7/24/2022</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7/24/2022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0965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id="{3194DD3B-943C-8740-A545-0DA0E5FD2569}"/>
              </a:ext>
            </a:extLst>
          </p:cNvPr>
          <p:cNvSpPr>
            <a:spLocks noGrp="1"/>
          </p:cNvSpPr>
          <p:nvPr>
            <p:ph type="title" hasCustomPrompt="1"/>
          </p:nvPr>
        </p:nvSpPr>
        <p:spPr>
          <a:xfrm>
            <a:off x="1426632" y="4651968"/>
            <a:ext cx="3658324" cy="997102"/>
          </a:xfrm>
        </p:spPr>
        <p:txBody>
          <a:bodyPr lIns="0" tIns="0" rIns="0" bIns="0" anchor="t">
            <a:normAutofit/>
          </a:bodyPr>
          <a:lstStyle>
            <a:lvl1pPr>
              <a:defRPr sz="3400" cap="none" baseline="0"/>
            </a:lvl1pPr>
          </a:lstStyle>
          <a:p>
            <a:r>
              <a:rPr lang="en-US" noProof="0" dirty="0"/>
              <a:t>TITLE GOES HERE</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5467350" y="2065417"/>
            <a:ext cx="1270000" cy="12701"/>
          </a:xfrm>
          <a:prstGeom prst="rect">
            <a:avLst/>
          </a:prstGeom>
          <a:solidFill>
            <a:srgbClr val="24282B"/>
          </a:solidFill>
          <a:ln w="12700">
            <a:solidFill>
              <a:schemeClr val="tx1"/>
            </a:solidFill>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id="{B8877488-477F-0041-88BE-F780F1C66A10}"/>
              </a:ext>
            </a:extLst>
          </p:cNvPr>
          <p:cNvSpPr>
            <a:spLocks noGrp="1"/>
          </p:cNvSpPr>
          <p:nvPr>
            <p:ph type="body" sz="quarter" idx="14"/>
          </p:nvPr>
        </p:nvSpPr>
        <p:spPr>
          <a:xfrm>
            <a:off x="6616172" y="0"/>
            <a:ext cx="4994803" cy="685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71787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68533518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64961107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43677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6790961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February 2, 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2467652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February 2, 20XX</a:t>
            </a:r>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94210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39346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17948813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059314566"/>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330762788"/>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258690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00425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18271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5555965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581190" y="3085764"/>
            <a:ext cx="10993550"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7/24/2022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688E5B1-4139-AD48-BA45-9CE6A55A1ED0}"/>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313963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0156"/>
          </a:xfrm>
        </p:spPr>
        <p:txBody>
          <a:bodyPr anchor="t">
            <a:norm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a:xfrm>
            <a:off x="581192" y="1890876"/>
            <a:ext cx="110296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7/24/2022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3" name="Rectangle 1">
            <a:extLst>
              <a:ext uri="{FF2B5EF4-FFF2-40B4-BE49-F238E27FC236}">
                <a16:creationId xmlns:a16="http://schemas.microsoft.com/office/drawing/2014/main" id="{C8660979-B6F8-480C-AAC7-48903CC3ECFC}"/>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013420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5524500"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6223592" y="1890876"/>
            <a:ext cx="5387215"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7/24/2022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itle 1">
            <a:extLst>
              <a:ext uri="{FF2B5EF4-FFF2-40B4-BE49-F238E27FC236}">
                <a16:creationId xmlns:a16="http://schemas.microsoft.com/office/drawing/2014/main" id="{1D49B377-6CF8-9E4B-8973-3F8057D7DF48}"/>
              </a:ext>
            </a:extLst>
          </p:cNvPr>
          <p:cNvSpPr>
            <a:spLocks noGrp="1"/>
          </p:cNvSpPr>
          <p:nvPr>
            <p:ph type="title" hasCustomPrompt="1"/>
          </p:nvPr>
        </p:nvSpPr>
        <p:spPr>
          <a:xfrm>
            <a:off x="6223592" y="702156"/>
            <a:ext cx="5387215" cy="740156"/>
          </a:xfrm>
        </p:spPr>
        <p:txBody>
          <a:bodyPr anchor="t">
            <a:normAutofit/>
          </a:bodyPr>
          <a:lstStyle>
            <a:lvl1pPr>
              <a:defRPr sz="3400" cap="none" baseline="0"/>
            </a:lvl1pPr>
          </a:lstStyle>
          <a:p>
            <a:r>
              <a:rPr lang="en-US" dirty="0"/>
              <a:t>TITLE GOES HERE</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285749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581191" y="5141974"/>
            <a:ext cx="11029615"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7/24/2022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DC1E635-F6E7-F248-9B85-120581E81180}"/>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469920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1956391"/>
            <a:ext cx="3863216"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599" y="1956391"/>
            <a:ext cx="6917210"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668457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2" y="2847885"/>
            <a:ext cx="475748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581194" y="3523046"/>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4002" y="2847886"/>
            <a:ext cx="4757483"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6604001" y="3523046"/>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4028814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4ED54-5B5E-4A04-93D3-5772E3CE3818}" type="datetime1">
              <a:rPr lang="en-US" smtClean="0"/>
              <a:t>7/24/2022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anchor="t">
            <a:normAutofit/>
          </a:bodyPr>
          <a:lstStyle>
            <a:lvl1pPr>
              <a:defRPr sz="3400" cap="none" baseline="0"/>
            </a:lvl1pPr>
          </a:lstStyle>
          <a:p>
            <a:r>
              <a:rPr lang="en-US" dirty="0"/>
              <a:t>Click to edit Master title style</a:t>
            </a:r>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345985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7/24/2022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581194" y="2720636"/>
            <a:ext cx="3863216"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anchor="t">
            <a:normAutofit/>
          </a:bodyPr>
          <a:lstStyle>
            <a:lvl1pPr>
              <a:defRPr sz="3400" cap="none" baseline="0"/>
            </a:lvl1pPr>
          </a:lstStyle>
          <a:p>
            <a:r>
              <a:rPr lang="en-US" dirty="0"/>
              <a:t>Title goes here</a:t>
            </a:r>
          </a:p>
        </p:txBody>
      </p:sp>
    </p:spTree>
    <p:extLst>
      <p:ext uri="{BB962C8B-B14F-4D97-AF65-F5344CB8AC3E}">
        <p14:creationId xmlns:p14="http://schemas.microsoft.com/office/powerpoint/2010/main" val="305176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3619401" y="2402840"/>
            <a:ext cx="1270001" cy="12701"/>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id="{14FCD294-AF1C-5E4C-A4DA-80CFCFA430D2}"/>
              </a:ext>
            </a:extLst>
          </p:cNvPr>
          <p:cNvSpPr>
            <a:spLocks noGrp="1"/>
          </p:cNvSpPr>
          <p:nvPr>
            <p:ph type="pic" sz="quarter" idx="13"/>
          </p:nvPr>
        </p:nvSpPr>
        <p:spPr>
          <a:xfrm>
            <a:off x="973138" y="917461"/>
            <a:ext cx="2205037"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id="{8EDF2123-85B2-F547-8D7A-F0273E1E9E85}"/>
              </a:ext>
            </a:extLst>
          </p:cNvPr>
          <p:cNvSpPr/>
          <p:nvPr userDrawn="1"/>
        </p:nvSpPr>
        <p:spPr>
          <a:xfrm>
            <a:off x="764089" y="482459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id="{51DA15C9-6722-0B47-897A-7DC9AED35B7C}"/>
              </a:ext>
            </a:extLst>
          </p:cNvPr>
          <p:cNvSpPr>
            <a:spLocks noGrp="1"/>
          </p:cNvSpPr>
          <p:nvPr>
            <p:ph type="title" hasCustomPrompt="1"/>
          </p:nvPr>
        </p:nvSpPr>
        <p:spPr>
          <a:xfrm>
            <a:off x="4248051" y="2945525"/>
            <a:ext cx="2945494"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id="{5FFB748F-E999-9A4B-B9D8-B6E1C2AE0134}"/>
              </a:ext>
            </a:extLst>
          </p:cNvPr>
          <p:cNvSpPr>
            <a:spLocks noGrp="1"/>
          </p:cNvSpPr>
          <p:nvPr>
            <p:ph sz="quarter" idx="14"/>
          </p:nvPr>
        </p:nvSpPr>
        <p:spPr>
          <a:xfrm>
            <a:off x="7405688" y="2005013"/>
            <a:ext cx="4510087" cy="402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7552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10128308" y="717550"/>
            <a:ext cx="20636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id="{0292654E-1088-3C42-A573-2CBF48FA3324}"/>
              </a:ext>
            </a:extLst>
          </p:cNvPr>
          <p:cNvSpPr>
            <a:spLocks noGrp="1"/>
          </p:cNvSpPr>
          <p:nvPr>
            <p:ph type="pic" sz="quarter" idx="14"/>
          </p:nvPr>
        </p:nvSpPr>
        <p:spPr>
          <a:xfrm>
            <a:off x="1274457" y="3168650"/>
            <a:ext cx="3367194"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1274457" y="0"/>
            <a:ext cx="3367194"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766456" y="4822750"/>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9493307" y="29019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3519629" y="227330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id="{A015DDBE-BC7A-D046-BEA1-79A44722B1F7}"/>
              </a:ext>
            </a:extLst>
          </p:cNvPr>
          <p:cNvSpPr>
            <a:spLocks noGrp="1"/>
          </p:cNvSpPr>
          <p:nvPr>
            <p:ph type="title" hasCustomPrompt="1"/>
          </p:nvPr>
        </p:nvSpPr>
        <p:spPr>
          <a:xfrm>
            <a:off x="6152484" y="3486000"/>
            <a:ext cx="3658324"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val="19342315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D6BDBD8F-0811-E743-8D29-95FBA6111DCA}"/>
              </a:ext>
            </a:extLst>
          </p:cNvPr>
          <p:cNvSpPr/>
          <p:nvPr userDrawn="1"/>
        </p:nvSpPr>
        <p:spPr>
          <a:xfrm>
            <a:off x="5216208"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97983"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673599"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426632" y="4035869"/>
            <a:ext cx="3658324"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6016689"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029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6975793"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754225" y="878177"/>
            <a:ext cx="5341775"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7/24/2022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7326450" y="2940050"/>
            <a:ext cx="12700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6482401" y="604043"/>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7955099" y="4035869"/>
            <a:ext cx="3658324" cy="1613201"/>
          </a:xfrm>
        </p:spPr>
        <p:txBody>
          <a:bodyPr lIns="0" tIns="0" rIns="0" bIns="0" anchor="b">
            <a:normAutofit/>
          </a:bodyPr>
          <a:lstStyle>
            <a:lvl1pPr>
              <a:defRPr sz="3400"/>
            </a:lvl1pPr>
          </a:lstStyle>
          <a:p>
            <a:r>
              <a:rPr lang="en-US" dirty="0"/>
              <a:t>TITLE GOES HERE</a:t>
            </a:r>
          </a:p>
        </p:txBody>
      </p:sp>
    </p:spTree>
    <p:extLst>
      <p:ext uri="{BB962C8B-B14F-4D97-AF65-F5344CB8AC3E}">
        <p14:creationId xmlns:p14="http://schemas.microsoft.com/office/powerpoint/2010/main" val="1696458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7/24/2022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anchor="ctr">
            <a:normAutofit/>
          </a:bodyPr>
          <a:lstStyle>
            <a:lvl1pPr algn="ctr">
              <a:defRPr sz="3400" cap="none" baseline="0">
                <a:solidFill>
                  <a:schemeClr val="bg1"/>
                </a:solidFill>
              </a:defRPr>
            </a:lvl1pPr>
          </a:lstStyle>
          <a:p>
            <a:r>
              <a:rPr lang="en-US" noProof="0" dirty="0"/>
              <a:t>TITLE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a:noAutofit/>
          </a:bodyPr>
          <a:lstStyle>
            <a:lvl1pPr marL="0" indent="0" algn="ctr">
              <a:lnSpc>
                <a:spcPct val="80000"/>
              </a:lnSpc>
              <a:buNone/>
              <a:defRPr sz="1600" cap="none"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dirty="0"/>
              <a:t>SUBTITLE GOES HERE</a:t>
            </a:r>
          </a:p>
        </p:txBody>
      </p:sp>
    </p:spTree>
    <p:extLst>
      <p:ext uri="{BB962C8B-B14F-4D97-AF65-F5344CB8AC3E}">
        <p14:creationId xmlns:p14="http://schemas.microsoft.com/office/powerpoint/2010/main" val="39280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7/24/2022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4164957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7/24/2022</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id="{DEE6C881-74AA-8944-AD6A-BA0821ECDCAE}"/>
              </a:ext>
            </a:extLst>
          </p:cNvPr>
          <p:cNvSpPr>
            <a:spLocks noGrp="1"/>
          </p:cNvSpPr>
          <p:nvPr>
            <p:ph sz="quarter" idx="14"/>
          </p:nvPr>
        </p:nvSpPr>
        <p:spPr>
          <a:xfrm>
            <a:off x="6096000" y="1443038"/>
            <a:ext cx="5514975"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8318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2963698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nme.com/en_au/reviews/game-reviews/microsoft-flight-simulator-2020-review-the-ultimate-escapist-fantasy-in-quarantine-2729728" TargetMode="External"/><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2897312"/>
            <a:ext cx="5242560" cy="2659730"/>
          </a:xfrm>
        </p:spPr>
        <p:txBody>
          <a:bodyPr/>
          <a:lstStyle/>
          <a:p>
            <a:r>
              <a:rPr lang="en-US" sz="2600" b="1" dirty="0">
                <a:effectLst/>
                <a:latin typeface="Calibri" panose="020F0502020204030204" pitchFamily="34" charset="0"/>
                <a:ea typeface="Calibri" panose="020F0502020204030204" pitchFamily="34" charset="0"/>
                <a:cs typeface="Times New Roman" panose="02020603050405020304" pitchFamily="18" charset="0"/>
              </a:rPr>
              <a:t>Shifting Between Worlds</a:t>
            </a:r>
            <a:r>
              <a:rPr lang="en-US" sz="2600" dirty="0">
                <a:effectLst/>
                <a:latin typeface="Calibri" panose="020F0502020204030204" pitchFamily="34" charset="0"/>
                <a:ea typeface="Calibri" panose="020F0502020204030204" pitchFamily="34" charset="0"/>
                <a:cs typeface="Times New Roman" panose="02020603050405020304" pitchFamily="18" charset="0"/>
              </a:rPr>
              <a:t>:  XR, The Metaverse, and Normative Zones of Experience</a:t>
            </a:r>
            <a:endParaRPr lang="en-US" sz="2600" dirty="0"/>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89"/>
            <a:ext cx="4941770" cy="885829"/>
          </a:xfrm>
        </p:spPr>
        <p:txBody>
          <a:bodyPr>
            <a:normAutofit lnSpcReduction="10000"/>
          </a:bodyPr>
          <a:lstStyle/>
          <a:p>
            <a:pPr>
              <a:spcBef>
                <a:spcPts val="0"/>
              </a:spcBef>
            </a:pPr>
            <a:r>
              <a:rPr lang="en-US" dirty="0"/>
              <a:t>Jordan Kokot, </a:t>
            </a:r>
            <a:r>
              <a:rPr lang="en-US" dirty="0">
                <a:solidFill>
                  <a:srgbClr val="C00000"/>
                </a:solidFill>
              </a:rPr>
              <a:t>Boston University</a:t>
            </a:r>
          </a:p>
          <a:p>
            <a:pPr>
              <a:spcBef>
                <a:spcPts val="0"/>
              </a:spcBef>
            </a:pPr>
            <a:endParaRPr lang="en-US" dirty="0"/>
          </a:p>
          <a:p>
            <a:pPr>
              <a:spcBef>
                <a:spcPts val="0"/>
              </a:spcBef>
            </a:pPr>
            <a:r>
              <a:rPr lang="en-US" dirty="0"/>
              <a:t>Email:  jdkokot@bu.edu</a:t>
            </a:r>
          </a:p>
          <a:p>
            <a:pPr>
              <a:spcBef>
                <a:spcPts val="0"/>
              </a:spcBef>
            </a:pPr>
            <a:r>
              <a:rPr lang="en-US" dirty="0"/>
              <a:t>Website:  www.jdkokot.com</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70FEAB4C-D505-F7FA-ED67-1E1BBF811A51}"/>
              </a:ext>
            </a:extLst>
          </p:cNvPr>
          <p:cNvSpPr>
            <a:spLocks noGrp="1"/>
          </p:cNvSpPr>
          <p:nvPr>
            <p:ph type="title"/>
          </p:nvPr>
        </p:nvSpPr>
        <p:spPr>
          <a:xfrm>
            <a:off x="965200" y="1823716"/>
            <a:ext cx="10515600" cy="1927230"/>
          </a:xfrm>
        </p:spPr>
        <p:txBody>
          <a:bodyPr anchor="ctr">
            <a:noAutofit/>
          </a:bodyPr>
          <a:lstStyle/>
          <a:p>
            <a:pPr algn="l"/>
            <a:r>
              <a:rPr lang="en-US" sz="2000" b="0" i="0" cap="none" dirty="0">
                <a:effectLst/>
                <a:latin typeface="+mn-lt"/>
              </a:rPr>
              <a:t>“Hence we call a certain set of our experiences a </a:t>
            </a:r>
            <a:r>
              <a:rPr lang="en-US" sz="2000" b="1" i="0" cap="none" dirty="0">
                <a:effectLst/>
                <a:latin typeface="+mn-lt"/>
              </a:rPr>
              <a:t>finite province of meaning </a:t>
            </a:r>
            <a:r>
              <a:rPr lang="en-US" sz="2000" b="0" i="0" cap="none" dirty="0">
                <a:effectLst/>
                <a:latin typeface="+mn-lt"/>
              </a:rPr>
              <a:t>if all of them show a specific </a:t>
            </a:r>
            <a:r>
              <a:rPr lang="en-US" sz="2000" b="1" i="0" u="sng" cap="none" dirty="0">
                <a:effectLst/>
                <a:latin typeface="+mn-lt"/>
              </a:rPr>
              <a:t>cognitive style </a:t>
            </a:r>
            <a:r>
              <a:rPr lang="en-US" sz="2000" b="0" i="0" cap="none" dirty="0">
                <a:effectLst/>
                <a:latin typeface="+mn-lt"/>
              </a:rPr>
              <a:t>and are – with respect to this style – not only consistent in themselves but also compatible with one another…” </a:t>
            </a:r>
            <a:endParaRPr lang="en-US" sz="2000" cap="none" dirty="0">
              <a:latin typeface="+mn-lt"/>
            </a:endParaRPr>
          </a:p>
        </p:txBody>
      </p:sp>
      <p:sp>
        <p:nvSpPr>
          <p:cNvPr id="4" name="TextBox 3">
            <a:extLst>
              <a:ext uri="{FF2B5EF4-FFF2-40B4-BE49-F238E27FC236}">
                <a16:creationId xmlns:a16="http://schemas.microsoft.com/office/drawing/2014/main" id="{C4A2603A-96D3-56FC-0FDF-6FFCDDC2BF48}"/>
              </a:ext>
            </a:extLst>
          </p:cNvPr>
          <p:cNvSpPr txBox="1"/>
          <p:nvPr/>
        </p:nvSpPr>
        <p:spPr>
          <a:xfrm>
            <a:off x="965200" y="3750946"/>
            <a:ext cx="10388600" cy="1323439"/>
          </a:xfrm>
          <a:prstGeom prst="rect">
            <a:avLst/>
          </a:prstGeom>
          <a:noFill/>
        </p:spPr>
        <p:txBody>
          <a:bodyPr wrap="square">
            <a:spAutoFit/>
          </a:bodyPr>
          <a:lstStyle/>
          <a:p>
            <a:r>
              <a:rPr lang="en-US" sz="2000" cap="none" dirty="0">
                <a:latin typeface="+mn-lt"/>
              </a:rPr>
              <a:t>“…To the cognitive style peculiar to each of these different provinces of meaning belongs, thus, </a:t>
            </a:r>
            <a:r>
              <a:rPr lang="en-US" sz="2000" b="1" cap="none" dirty="0">
                <a:latin typeface="+mn-lt"/>
              </a:rPr>
              <a:t>a specific tension of consciousness and, consequently, also a specific epoché, prevalent form of spontaneity, a specific form of self experience, a specific form of sociality, and a </a:t>
            </a:r>
            <a:r>
              <a:rPr lang="en-US" sz="2000" b="1" i="1" cap="none" dirty="0">
                <a:latin typeface="+mn-lt"/>
              </a:rPr>
              <a:t>specific time perspective</a:t>
            </a:r>
            <a:r>
              <a:rPr lang="en-US" sz="2000" b="1" cap="none" dirty="0">
                <a:latin typeface="+mn-lt"/>
              </a:rPr>
              <a:t>.”</a:t>
            </a:r>
            <a:endParaRPr lang="en-US" sz="2000" dirty="0"/>
          </a:p>
        </p:txBody>
      </p:sp>
    </p:spTree>
    <p:extLst>
      <p:ext uri="{BB962C8B-B14F-4D97-AF65-F5344CB8AC3E}">
        <p14:creationId xmlns:p14="http://schemas.microsoft.com/office/powerpoint/2010/main" val="32024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12B4-9E0D-2DB9-DFF2-7EB26D5E6D6E}"/>
              </a:ext>
            </a:extLst>
          </p:cNvPr>
          <p:cNvSpPr>
            <a:spLocks noGrp="1"/>
          </p:cNvSpPr>
          <p:nvPr>
            <p:ph type="title"/>
          </p:nvPr>
        </p:nvSpPr>
        <p:spPr/>
        <p:txBody>
          <a:bodyPr/>
          <a:lstStyle/>
          <a:p>
            <a:pPr algn="l"/>
            <a:r>
              <a:rPr lang="en-US" sz="2800" dirty="0">
                <a:latin typeface="Calibri" panose="020F0502020204030204" pitchFamily="34" charset="0"/>
                <a:cs typeface="Calibri" panose="020F0502020204030204" pitchFamily="34" charset="0"/>
              </a:rPr>
              <a:t>Worlds &amp; Realities:  Alfred Schütz on the “Finite Provinces of Meaning”</a:t>
            </a: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9C83580-F385-5A58-A457-139D5BEDC649}"/>
              </a:ext>
            </a:extLst>
          </p:cNvPr>
          <p:cNvSpPr txBox="1"/>
          <p:nvPr/>
        </p:nvSpPr>
        <p:spPr>
          <a:xfrm>
            <a:off x="838200" y="1690688"/>
            <a:ext cx="10229849" cy="423192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2000" b="1" i="0" u="sng" strike="noStrike" kern="1200" cap="none" spc="0" normalizeH="0" baseline="0" noProof="0" dirty="0">
                <a:ln>
                  <a:noFill/>
                </a:ln>
                <a:effectLst/>
                <a:uLnTx/>
                <a:uFillTx/>
                <a:latin typeface="Tenorite" panose="00000500000000000000" pitchFamily="2" charset="0"/>
              </a:rPr>
              <a:t>Cognitive Styles:</a:t>
            </a:r>
            <a:r>
              <a:rPr kumimoji="0" lang="en-US" sz="2000" b="1" i="0" u="none" strike="noStrike" kern="1200" cap="none" spc="0" normalizeH="0" baseline="0" noProof="0" dirty="0">
                <a:ln>
                  <a:noFill/>
                </a:ln>
                <a:effectLst/>
                <a:uLnTx/>
                <a:uFillTx/>
                <a:latin typeface="Tenorite" panose="00000500000000000000" pitchFamily="2" charset="0"/>
              </a:rPr>
              <a:t>   “</a:t>
            </a:r>
            <a:r>
              <a:rPr kumimoji="0" lang="en-US" sz="2000" b="0" i="0" u="none" strike="noStrike" kern="1200" cap="none" spc="0" normalizeH="0" baseline="0" noProof="0" dirty="0">
                <a:ln>
                  <a:noFill/>
                </a:ln>
                <a:effectLst/>
                <a:uLnTx/>
                <a:uFillTx/>
                <a:latin typeface="Tenorite" panose="00000500000000000000" pitchFamily="2" charset="0"/>
              </a:rPr>
              <a:t>As an example let us consider again the world of everyday...This world is certainly a “sub-universe” or “finite province of meaning” among many others, although one marked out as ultimate or paramount reality...If we recapitulate the basic characteristics which constitute its specific cognitive style we find:</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tension of consciousness</a:t>
            </a:r>
            <a:r>
              <a:rPr kumimoji="0" lang="en-US" sz="2000" b="0" i="0" u="none" strike="noStrike" kern="1200" cap="none" spc="0" normalizeH="0" baseline="0" noProof="0" dirty="0">
                <a:ln>
                  <a:noFill/>
                </a:ln>
                <a:effectLst/>
                <a:uLnTx/>
                <a:uFillTx/>
                <a:latin typeface="Tenorite" panose="00000500000000000000" pitchFamily="2" charset="0"/>
              </a:rPr>
              <a:t>, namely wide-</a:t>
            </a:r>
            <a:r>
              <a:rPr kumimoji="0" lang="en-US" sz="2000" b="0" i="0" u="none" strike="noStrike" kern="1200" cap="none" spc="0" normalizeH="0" baseline="0" noProof="0" dirty="0" err="1">
                <a:ln>
                  <a:noFill/>
                </a:ln>
                <a:effectLst/>
                <a:uLnTx/>
                <a:uFillTx/>
                <a:latin typeface="Tenorite" panose="00000500000000000000" pitchFamily="2" charset="0"/>
              </a:rPr>
              <a:t>awakeness</a:t>
            </a:r>
            <a:r>
              <a:rPr kumimoji="0" lang="en-US" sz="2000" b="0" i="0" u="none" strike="noStrike" kern="1200" cap="none" spc="0" normalizeH="0" baseline="0" noProof="0" dirty="0">
                <a:ln>
                  <a:noFill/>
                </a:ln>
                <a:effectLst/>
                <a:uLnTx/>
                <a:uFillTx/>
                <a:latin typeface="Tenorite" panose="00000500000000000000" pitchFamily="2" charset="0"/>
              </a:rPr>
              <a:t>, originating in full attention to life;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epoché</a:t>
            </a:r>
            <a:r>
              <a:rPr kumimoji="0" lang="en-US" sz="2000" b="0" i="0" u="none" strike="noStrike" kern="1200" cap="none" spc="0" normalizeH="0" baseline="0" noProof="0" dirty="0">
                <a:ln>
                  <a:noFill/>
                </a:ln>
                <a:effectLst/>
                <a:uLnTx/>
                <a:uFillTx/>
                <a:latin typeface="Tenorite" panose="00000500000000000000" pitchFamily="2" charset="0"/>
              </a:rPr>
              <a:t>, namely suspension of doubt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prevalent</a:t>
            </a:r>
            <a:r>
              <a:rPr kumimoji="0" lang="en-US" sz="2000" b="1" i="0" u="none" strike="noStrike" kern="1200" cap="none" spc="0" normalizeH="0" baseline="0" noProof="0" dirty="0">
                <a:ln>
                  <a:noFill/>
                </a:ln>
                <a:effectLst/>
                <a:uLnTx/>
                <a:uFillTx/>
                <a:latin typeface="Tenorite" panose="00000500000000000000" pitchFamily="2" charset="0"/>
              </a:rPr>
              <a:t> form of spontaneity</a:t>
            </a:r>
            <a:r>
              <a:rPr kumimoji="0" lang="en-US" sz="2000" b="0" i="0" u="none" strike="noStrike" kern="1200" cap="none" spc="0" normalizeH="0" baseline="0" noProof="0" dirty="0">
                <a:ln>
                  <a:noFill/>
                </a:ln>
                <a:effectLst/>
                <a:uLnTx/>
                <a:uFillTx/>
                <a:latin typeface="Tenorite" panose="00000500000000000000" pitchFamily="2" charset="0"/>
              </a:rPr>
              <a:t>, namely working...</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form of experiencing one’s self </a:t>
            </a:r>
            <a:r>
              <a:rPr kumimoji="0" lang="en-US" sz="2000" b="0" i="0" u="none" strike="noStrike" kern="1200" cap="none" spc="0" normalizeH="0" baseline="0" noProof="0" dirty="0">
                <a:ln>
                  <a:noFill/>
                </a:ln>
                <a:effectLst/>
                <a:uLnTx/>
                <a:uFillTx/>
                <a:latin typeface="Tenorite" panose="00000500000000000000" pitchFamily="2" charset="0"/>
              </a:rPr>
              <a:t>(the working self as the total self)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form of sociality </a:t>
            </a:r>
            <a:r>
              <a:rPr kumimoji="0" lang="en-US" sz="2000" b="0" i="0" u="none" strike="noStrike" kern="1200" cap="none" spc="0" normalizeH="0" baseline="0" noProof="0" dirty="0">
                <a:ln>
                  <a:noFill/>
                </a:ln>
                <a:effectLst/>
                <a:uLnTx/>
                <a:uFillTx/>
                <a:latin typeface="Tenorite" panose="00000500000000000000" pitchFamily="2" charset="0"/>
              </a:rPr>
              <a:t>(the common intersubjective world of communication and social action) </a:t>
            </a:r>
          </a:p>
          <a:p>
            <a:pPr marL="457200" marR="0" lvl="0" indent="-457200" algn="l" defTabSz="914400" rtl="0" eaLnBrk="1" fontAlgn="auto" latinLnBrk="0" hangingPunct="1">
              <a:lnSpc>
                <a:spcPct val="90000"/>
              </a:lnSpc>
              <a:spcBef>
                <a:spcPts val="0"/>
              </a:spcBef>
              <a:spcAft>
                <a:spcPts val="600"/>
              </a:spcAft>
              <a:buClrTx/>
              <a:buSzTx/>
              <a:buFont typeface="Arial" panose="020B0604020202020204" pitchFamily="34" charset="0"/>
              <a:buAutoNum type="arabicParenBoth"/>
              <a:tabLst/>
              <a:defRPr/>
            </a:pPr>
            <a:r>
              <a:rPr kumimoji="0" lang="en-US" sz="2000" b="0" i="0" u="none" strike="noStrike" kern="1200" cap="none" spc="0" normalizeH="0" baseline="0" noProof="0" dirty="0">
                <a:ln>
                  <a:noFill/>
                </a:ln>
                <a:effectLst/>
                <a:uLnTx/>
                <a:uFillTx/>
                <a:latin typeface="Tenorite" panose="00000500000000000000" pitchFamily="2" charset="0"/>
              </a:rPr>
              <a:t>a specific </a:t>
            </a:r>
            <a:r>
              <a:rPr kumimoji="0" lang="en-US" sz="2000" b="1" i="0" u="none" strike="noStrike" kern="1200" cap="none" spc="0" normalizeH="0" baseline="0" noProof="0" dirty="0">
                <a:ln>
                  <a:noFill/>
                </a:ln>
                <a:effectLst/>
                <a:uLnTx/>
                <a:uFillTx/>
                <a:latin typeface="Tenorite" panose="00000500000000000000" pitchFamily="2" charset="0"/>
              </a:rPr>
              <a:t>time-perspective</a:t>
            </a:r>
            <a:r>
              <a:rPr kumimoji="0" lang="en-US" sz="2000" b="0" i="0" u="none" strike="noStrike" kern="1200" cap="none" spc="0" normalizeH="0" baseline="0" noProof="0" dirty="0">
                <a:ln>
                  <a:noFill/>
                </a:ln>
                <a:effectLst/>
                <a:uLnTx/>
                <a:uFillTx/>
                <a:latin typeface="Tenorite" panose="00000500000000000000" pitchFamily="2" charset="0"/>
              </a:rPr>
              <a:t> (the standard time originating in an intersection between durée and cosmic time as the universal temporal structure of the intersubjective world).</a:t>
            </a:r>
          </a:p>
        </p:txBody>
      </p:sp>
    </p:spTree>
    <p:extLst>
      <p:ext uri="{BB962C8B-B14F-4D97-AF65-F5344CB8AC3E}">
        <p14:creationId xmlns:p14="http://schemas.microsoft.com/office/powerpoint/2010/main" val="5223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E1C09EF1-8515-476D-9814-C1B2C50C1DD7}"/>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6449" t="9091" r="20584"/>
          <a:stretch/>
        </p:blipFill>
        <p:spPr>
          <a:xfrm>
            <a:off x="3523488" y="10"/>
            <a:ext cx="8668512" cy="6857990"/>
          </a:xfrm>
          <a:prstGeom prst="rect">
            <a:avLst/>
          </a:prstGeom>
        </p:spPr>
      </p:pic>
      <p:sp>
        <p:nvSpPr>
          <p:cNvPr id="52" name="Rectangle 5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Part 3:</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477980" y="4872922"/>
            <a:ext cx="4023359" cy="1208141"/>
          </a:xfrm>
        </p:spPr>
        <p:txBody>
          <a:bodyPr vert="horz" lIns="91440" tIns="45720" rIns="91440" bIns="45720" rtlCol="0">
            <a:normAutofit/>
          </a:bodyPr>
          <a:lstStyle/>
          <a:p>
            <a:r>
              <a:rPr lang="en-US" dirty="0"/>
              <a:t>Cognitive Styles, Virtual Reality, &amp; Liminality</a:t>
            </a:r>
          </a:p>
        </p:txBody>
      </p:sp>
      <p:sp>
        <p:nvSpPr>
          <p:cNvPr id="54" name="Rectangle 5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5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899822A-DDB0-10E5-7580-ABEE0EFA5869}"/>
              </a:ext>
            </a:extLst>
          </p:cNvPr>
          <p:cNvSpPr/>
          <p:nvPr/>
        </p:nvSpPr>
        <p:spPr>
          <a:xfrm>
            <a:off x="-66675" y="200025"/>
            <a:ext cx="1428750" cy="7019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12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37AD8F60-2C70-506A-B9F9-29B670BC0595}"/>
              </a:ext>
            </a:extLst>
          </p:cNvPr>
          <p:cNvSpPr>
            <a:spLocks noGrp="1"/>
          </p:cNvSpPr>
          <p:nvPr>
            <p:ph type="body" idx="1"/>
          </p:nvPr>
        </p:nvSpPr>
        <p:spPr>
          <a:xfrm>
            <a:off x="550864" y="1818158"/>
            <a:ext cx="3563936" cy="535354"/>
          </a:xfrm>
        </p:spPr>
        <p:txBody>
          <a:bodyPr anchor="ctr"/>
          <a:lstStyle/>
          <a:p>
            <a:pPr algn="ctr">
              <a:lnSpc>
                <a:spcPct val="100000"/>
              </a:lnSpc>
              <a:spcBef>
                <a:spcPts val="0"/>
              </a:spcBef>
            </a:pPr>
            <a:r>
              <a:rPr lang="en-US" sz="1800" b="1" dirty="0"/>
              <a:t>Cognitive Style</a:t>
            </a:r>
          </a:p>
        </p:txBody>
      </p:sp>
      <p:sp>
        <p:nvSpPr>
          <p:cNvPr id="13" name="Content Placeholder 5">
            <a:extLst>
              <a:ext uri="{FF2B5EF4-FFF2-40B4-BE49-F238E27FC236}">
                <a16:creationId xmlns:a16="http://schemas.microsoft.com/office/drawing/2014/main" id="{D3A87AEB-F4F1-73DC-9535-B991506D7205}"/>
              </a:ext>
            </a:extLst>
          </p:cNvPr>
          <p:cNvSpPr>
            <a:spLocks noGrp="1"/>
          </p:cNvSpPr>
          <p:nvPr>
            <p:ph sz="half" idx="2"/>
          </p:nvPr>
        </p:nvSpPr>
        <p:spPr>
          <a:xfrm>
            <a:off x="559476" y="2519087"/>
            <a:ext cx="3563936" cy="3515555"/>
          </a:xfrm>
        </p:spPr>
        <p:txBody>
          <a:bodyPr>
            <a:normAutofit/>
          </a:bodyPr>
          <a:lstStyle/>
          <a:p>
            <a:pPr marL="457200" indent="-457200">
              <a:lnSpc>
                <a:spcPct val="150000"/>
              </a:lnSpc>
              <a:spcBef>
                <a:spcPts val="0"/>
              </a:spcBef>
              <a:spcAft>
                <a:spcPts val="600"/>
              </a:spcAft>
              <a:buFont typeface="+mj-lt"/>
              <a:buAutoNum type="arabicPeriod"/>
              <a:defRPr/>
            </a:pPr>
            <a:r>
              <a:rPr lang="en-US" sz="1600" dirty="0"/>
              <a:t>T</a:t>
            </a:r>
            <a:r>
              <a:rPr kumimoji="0" lang="en-US" sz="1600" i="0" strike="noStrike" kern="1200" cap="none" spc="0" normalizeH="0" baseline="0" noProof="0" dirty="0" err="1">
                <a:ln>
                  <a:noFill/>
                </a:ln>
                <a:effectLst/>
                <a:uLnTx/>
                <a:uFillTx/>
                <a:ea typeface="+mn-ea"/>
                <a:cs typeface="+mn-cs"/>
              </a:rPr>
              <a:t>ension</a:t>
            </a:r>
            <a:r>
              <a:rPr kumimoji="0" lang="en-US" sz="1600" i="0" strike="noStrike" kern="1200" cap="none" spc="0" normalizeH="0" baseline="0" noProof="0" dirty="0">
                <a:ln>
                  <a:noFill/>
                </a:ln>
                <a:effectLst/>
                <a:uLnTx/>
                <a:uFillTx/>
                <a:ea typeface="+mn-ea"/>
                <a:cs typeface="+mn-cs"/>
              </a:rPr>
              <a:t> of Consciousness</a:t>
            </a:r>
          </a:p>
          <a:p>
            <a:pPr marL="457200" indent="-457200">
              <a:lnSpc>
                <a:spcPct val="150000"/>
              </a:lnSpc>
              <a:spcBef>
                <a:spcPts val="0"/>
              </a:spcBef>
              <a:spcAft>
                <a:spcPts val="600"/>
              </a:spcAft>
              <a:buFont typeface="+mj-lt"/>
              <a:buAutoNum type="arabicPeriod"/>
              <a:defRPr/>
            </a:pPr>
            <a:r>
              <a:rPr lang="en-US" sz="1600" dirty="0"/>
              <a:t>E</a:t>
            </a:r>
            <a:r>
              <a:rPr kumimoji="0" lang="en-US" sz="1600" i="0" strike="noStrike" kern="1200" cap="none" spc="0" normalizeH="0" baseline="0" noProof="0" dirty="0" err="1">
                <a:ln>
                  <a:noFill/>
                </a:ln>
                <a:effectLst/>
                <a:uLnTx/>
                <a:uFillTx/>
                <a:ea typeface="+mn-ea"/>
                <a:cs typeface="+mn-cs"/>
              </a:rPr>
              <a:t>poché</a:t>
            </a:r>
            <a:r>
              <a:rPr kumimoji="0" lang="en-US" sz="1600" i="0" strike="noStrike" kern="1200" cap="none" spc="0" normalizeH="0" baseline="0" noProof="0" dirty="0">
                <a:ln>
                  <a:noFill/>
                </a:ln>
                <a:effectLst/>
                <a:uLnTx/>
                <a:uFillTx/>
                <a:ea typeface="+mn-ea"/>
                <a:cs typeface="+mn-cs"/>
              </a:rPr>
              <a:t> </a:t>
            </a:r>
          </a:p>
          <a:p>
            <a:pPr marL="457200" indent="-457200">
              <a:lnSpc>
                <a:spcPct val="150000"/>
              </a:lnSpc>
              <a:spcBef>
                <a:spcPts val="0"/>
              </a:spcBef>
              <a:spcAft>
                <a:spcPts val="600"/>
              </a:spcAft>
              <a:buFont typeface="+mj-lt"/>
              <a:buAutoNum type="arabicPeriod"/>
              <a:defRPr/>
            </a:pPr>
            <a:r>
              <a:rPr lang="en-US" sz="1600" dirty="0"/>
              <a:t>F</a:t>
            </a:r>
            <a:r>
              <a:rPr kumimoji="0" lang="en-US" sz="1600" i="0" strike="noStrike" kern="1200" cap="none" spc="0" normalizeH="0" baseline="0" noProof="0" dirty="0" err="1">
                <a:ln>
                  <a:noFill/>
                </a:ln>
                <a:effectLst/>
                <a:uLnTx/>
                <a:uFillTx/>
                <a:ea typeface="+mn-ea"/>
                <a:cs typeface="+mn-cs"/>
              </a:rPr>
              <a:t>orm</a:t>
            </a:r>
            <a:r>
              <a:rPr kumimoji="0" lang="en-US" sz="1600" i="0" strike="noStrike" kern="1200" cap="none" spc="0" normalizeH="0" baseline="0" noProof="0" dirty="0">
                <a:ln>
                  <a:noFill/>
                </a:ln>
                <a:effectLst/>
                <a:uLnTx/>
                <a:uFillTx/>
                <a:ea typeface="+mn-ea"/>
                <a:cs typeface="+mn-cs"/>
              </a:rPr>
              <a:t> of Spontaneity</a:t>
            </a:r>
          </a:p>
          <a:p>
            <a:pPr marL="457200" indent="-457200">
              <a:lnSpc>
                <a:spcPct val="150000"/>
              </a:lnSpc>
              <a:spcBef>
                <a:spcPts val="0"/>
              </a:spcBef>
              <a:spcAft>
                <a:spcPts val="600"/>
              </a:spcAft>
              <a:buFont typeface="+mj-lt"/>
              <a:buAutoNum type="arabicPeriod"/>
              <a:defRPr/>
            </a:pPr>
            <a:r>
              <a:rPr lang="en-US" sz="1600" dirty="0"/>
              <a:t>F</a:t>
            </a:r>
            <a:r>
              <a:rPr kumimoji="0" lang="en-US" sz="1600" i="0" strike="noStrike" kern="1200" cap="none" spc="0" normalizeH="0" baseline="0" noProof="0" dirty="0" err="1">
                <a:ln>
                  <a:noFill/>
                </a:ln>
                <a:effectLst/>
                <a:uLnTx/>
                <a:uFillTx/>
                <a:ea typeface="+mn-ea"/>
                <a:cs typeface="+mn-cs"/>
              </a:rPr>
              <a:t>orm</a:t>
            </a:r>
            <a:r>
              <a:rPr kumimoji="0" lang="en-US" sz="1600" i="0" strike="noStrike" kern="1200" cap="none" spc="0" normalizeH="0" baseline="0" noProof="0" dirty="0">
                <a:ln>
                  <a:noFill/>
                </a:ln>
                <a:effectLst/>
                <a:uLnTx/>
                <a:uFillTx/>
                <a:ea typeface="+mn-ea"/>
                <a:cs typeface="+mn-cs"/>
              </a:rPr>
              <a:t> of Experiencing </a:t>
            </a:r>
            <a:r>
              <a:rPr lang="en-US" sz="1600" dirty="0"/>
              <a:t>O</a:t>
            </a:r>
            <a:r>
              <a:rPr kumimoji="0" lang="en-US" sz="1600" i="0" strike="noStrike" kern="1200" cap="none" spc="0" normalizeH="0" baseline="0" noProof="0" dirty="0" err="1">
                <a:ln>
                  <a:noFill/>
                </a:ln>
                <a:effectLst/>
                <a:uLnTx/>
                <a:uFillTx/>
                <a:ea typeface="+mn-ea"/>
                <a:cs typeface="+mn-cs"/>
              </a:rPr>
              <a:t>ne’s</a:t>
            </a:r>
            <a:r>
              <a:rPr kumimoji="0" lang="en-US" sz="1600" i="0" strike="noStrike" kern="1200" cap="none" spc="0" normalizeH="0" baseline="0" noProof="0" dirty="0">
                <a:ln>
                  <a:noFill/>
                </a:ln>
                <a:effectLst/>
                <a:uLnTx/>
                <a:uFillTx/>
                <a:ea typeface="+mn-ea"/>
                <a:cs typeface="+mn-cs"/>
              </a:rPr>
              <a:t> Self</a:t>
            </a:r>
          </a:p>
          <a:p>
            <a:pPr marL="457200" indent="-457200">
              <a:lnSpc>
                <a:spcPct val="150000"/>
              </a:lnSpc>
              <a:spcBef>
                <a:spcPts val="0"/>
              </a:spcBef>
              <a:spcAft>
                <a:spcPts val="600"/>
              </a:spcAft>
              <a:buFont typeface="+mj-lt"/>
              <a:buAutoNum type="arabicPeriod"/>
              <a:defRPr/>
            </a:pPr>
            <a:r>
              <a:rPr kumimoji="0" lang="en-US" sz="1600" i="0" strike="noStrike" kern="1200" cap="none" spc="0" normalizeH="0" baseline="0" noProof="0" dirty="0">
                <a:ln>
                  <a:noFill/>
                </a:ln>
                <a:effectLst/>
                <a:uLnTx/>
                <a:uFillTx/>
                <a:ea typeface="+mn-ea"/>
                <a:cs typeface="+mn-cs"/>
              </a:rPr>
              <a:t>Form of Sociality</a:t>
            </a:r>
          </a:p>
          <a:p>
            <a:pPr marL="457200" indent="-457200">
              <a:lnSpc>
                <a:spcPct val="150000"/>
              </a:lnSpc>
              <a:spcBef>
                <a:spcPts val="0"/>
              </a:spcBef>
              <a:spcAft>
                <a:spcPts val="600"/>
              </a:spcAft>
              <a:buFont typeface="+mj-lt"/>
              <a:buAutoNum type="arabicPeriod"/>
              <a:defRPr/>
            </a:pPr>
            <a:r>
              <a:rPr kumimoji="0" lang="en-US" sz="1600" i="0" strike="noStrike" kern="1200" cap="none" spc="0" normalizeH="0" baseline="0" noProof="0" dirty="0">
                <a:ln>
                  <a:noFill/>
                </a:ln>
                <a:effectLst/>
                <a:uLnTx/>
                <a:uFillTx/>
                <a:ea typeface="+mn-ea"/>
                <a:cs typeface="+mn-cs"/>
              </a:rPr>
              <a:t>Time-Perspective</a:t>
            </a:r>
          </a:p>
        </p:txBody>
      </p:sp>
      <p:sp>
        <p:nvSpPr>
          <p:cNvPr id="14" name="Text Placeholder 13">
            <a:extLst>
              <a:ext uri="{FF2B5EF4-FFF2-40B4-BE49-F238E27FC236}">
                <a16:creationId xmlns:a16="http://schemas.microsoft.com/office/drawing/2014/main" id="{87C35637-9611-4CA6-1344-4FB5A9A9C23D}"/>
              </a:ext>
            </a:extLst>
          </p:cNvPr>
          <p:cNvSpPr txBox="1">
            <a:spLocks/>
          </p:cNvSpPr>
          <p:nvPr/>
        </p:nvSpPr>
        <p:spPr>
          <a:xfrm>
            <a:off x="4341573" y="1818158"/>
            <a:ext cx="3566160" cy="5353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US" sz="1800" b="1"/>
              <a:t>Virtual World </a:t>
            </a:r>
          </a:p>
          <a:p>
            <a:pPr algn="ctr">
              <a:lnSpc>
                <a:spcPct val="100000"/>
              </a:lnSpc>
              <a:spcBef>
                <a:spcPts val="0"/>
              </a:spcBef>
            </a:pPr>
            <a:r>
              <a:rPr lang="en-US" sz="1800" b="1"/>
              <a:t>(</a:t>
            </a:r>
            <a:r>
              <a:rPr lang="en-US" sz="1800" b="1" i="1"/>
              <a:t>Flight Simulator</a:t>
            </a:r>
            <a:r>
              <a:rPr lang="en-US" sz="1800" b="1"/>
              <a:t>)</a:t>
            </a:r>
          </a:p>
        </p:txBody>
      </p:sp>
      <p:sp>
        <p:nvSpPr>
          <p:cNvPr id="15" name="Content Placeholder 14">
            <a:extLst>
              <a:ext uri="{FF2B5EF4-FFF2-40B4-BE49-F238E27FC236}">
                <a16:creationId xmlns:a16="http://schemas.microsoft.com/office/drawing/2014/main" id="{A934BF79-6F62-F809-0A3C-07A3AD4D465D}"/>
              </a:ext>
            </a:extLst>
          </p:cNvPr>
          <p:cNvSpPr txBox="1">
            <a:spLocks/>
          </p:cNvSpPr>
          <p:nvPr/>
        </p:nvSpPr>
        <p:spPr>
          <a:xfrm>
            <a:off x="4341573" y="2514153"/>
            <a:ext cx="3798086" cy="351555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mj-lt"/>
              <a:buAutoNum type="arabicPeriod"/>
            </a:pPr>
            <a:r>
              <a:rPr lang="en-US" sz="1600" dirty="0">
                <a:latin typeface="+mj-lt"/>
              </a:rPr>
              <a:t>Task focus, immediacy, immersion</a:t>
            </a:r>
          </a:p>
          <a:p>
            <a:pPr marL="457200" indent="-457200">
              <a:spcBef>
                <a:spcPts val="0"/>
              </a:spcBef>
              <a:buFont typeface="+mj-lt"/>
              <a:buAutoNum type="arabicPeriod"/>
            </a:pPr>
            <a:r>
              <a:rPr lang="en-US" sz="1600" dirty="0">
                <a:latin typeface="+mj-lt"/>
              </a:rPr>
              <a:t>Bracketing external concerns/epistemic immediacy.  Virtual.</a:t>
            </a:r>
          </a:p>
          <a:p>
            <a:pPr marL="457200" indent="-457200">
              <a:spcBef>
                <a:spcPts val="0"/>
              </a:spcBef>
              <a:buFont typeface="+mj-lt"/>
              <a:buAutoNum type="arabicPeriod"/>
            </a:pPr>
            <a:r>
              <a:rPr lang="en-US" sz="1600" dirty="0">
                <a:latin typeface="+mj-lt"/>
              </a:rPr>
              <a:t>Response to immediate stimuli, non-anxious</a:t>
            </a:r>
          </a:p>
          <a:p>
            <a:pPr marL="457200" indent="-457200">
              <a:spcBef>
                <a:spcPts val="0"/>
              </a:spcBef>
              <a:buFont typeface="+mj-lt"/>
              <a:buAutoNum type="arabicPeriod"/>
            </a:pPr>
            <a:r>
              <a:rPr lang="en-US" sz="1600" dirty="0">
                <a:latin typeface="+mj-lt"/>
              </a:rPr>
              <a:t>As a pilot* </a:t>
            </a:r>
          </a:p>
          <a:p>
            <a:pPr marL="457200" indent="-457200">
              <a:spcBef>
                <a:spcPts val="0"/>
              </a:spcBef>
              <a:buFont typeface="+mj-lt"/>
              <a:buAutoNum type="arabicPeriod"/>
            </a:pPr>
            <a:r>
              <a:rPr lang="en-US" sz="1600" dirty="0">
                <a:latin typeface="+mj-lt"/>
              </a:rPr>
              <a:t>Virtual intersubjective world </a:t>
            </a:r>
          </a:p>
          <a:p>
            <a:pPr marL="457200" indent="-457200">
              <a:spcBef>
                <a:spcPts val="0"/>
              </a:spcBef>
              <a:buFont typeface="+mj-lt"/>
              <a:buAutoNum type="arabicPeriod"/>
            </a:pPr>
            <a:r>
              <a:rPr lang="en-US" sz="1600" dirty="0">
                <a:latin typeface="+mj-lt"/>
              </a:rPr>
              <a:t>Governed by the needs of the moment.  Virtual</a:t>
            </a:r>
            <a:r>
              <a:rPr lang="en-US" sz="1600" b="1" dirty="0">
                <a:latin typeface="+mj-lt"/>
              </a:rPr>
              <a:t> (Repeatable)</a:t>
            </a:r>
          </a:p>
        </p:txBody>
      </p:sp>
      <p:sp>
        <p:nvSpPr>
          <p:cNvPr id="16" name="Text Placeholder 6">
            <a:extLst>
              <a:ext uri="{FF2B5EF4-FFF2-40B4-BE49-F238E27FC236}">
                <a16:creationId xmlns:a16="http://schemas.microsoft.com/office/drawing/2014/main" id="{4F413E17-2C19-A6A4-7DD9-70CFE331CCB8}"/>
              </a:ext>
            </a:extLst>
          </p:cNvPr>
          <p:cNvSpPr>
            <a:spLocks noGrp="1"/>
          </p:cNvSpPr>
          <p:nvPr>
            <p:ph type="body" sz="quarter" idx="3"/>
          </p:nvPr>
        </p:nvSpPr>
        <p:spPr>
          <a:xfrm>
            <a:off x="8139659" y="1818158"/>
            <a:ext cx="3566160" cy="535354"/>
          </a:xfrm>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spc="200" normalizeH="0" noProof="0" dirty="0">
                <a:ln>
                  <a:noFill/>
                </a:ln>
                <a:effectLst/>
                <a:uLnTx/>
                <a:uFillTx/>
                <a:latin typeface="Calibri" panose="020F0502020204030204"/>
                <a:ea typeface="+mn-ea"/>
                <a:cs typeface="+mn-cs"/>
              </a:rPr>
              <a:t>“Real” World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spc="200" normalizeH="0" noProof="0" dirty="0">
                <a:ln>
                  <a:noFill/>
                </a:ln>
                <a:effectLst/>
                <a:uLnTx/>
                <a:uFillTx/>
                <a:latin typeface="Calibri" panose="020F0502020204030204"/>
                <a:ea typeface="+mn-ea"/>
                <a:cs typeface="+mn-cs"/>
              </a:rPr>
              <a:t>(flying a Plane)</a:t>
            </a:r>
          </a:p>
        </p:txBody>
      </p:sp>
      <p:sp>
        <p:nvSpPr>
          <p:cNvPr id="17" name="Content Placeholder 7">
            <a:extLst>
              <a:ext uri="{FF2B5EF4-FFF2-40B4-BE49-F238E27FC236}">
                <a16:creationId xmlns:a16="http://schemas.microsoft.com/office/drawing/2014/main" id="{A48CA3B2-B1D2-B7CF-F5FA-29607FC82AA0}"/>
              </a:ext>
            </a:extLst>
          </p:cNvPr>
          <p:cNvSpPr>
            <a:spLocks noGrp="1"/>
          </p:cNvSpPr>
          <p:nvPr>
            <p:ph sz="quarter" idx="4"/>
          </p:nvPr>
        </p:nvSpPr>
        <p:spPr>
          <a:xfrm>
            <a:off x="8139659" y="2514153"/>
            <a:ext cx="3508755" cy="3515555"/>
          </a:xfrm>
        </p:spPr>
        <p:txBody>
          <a:bodyPr>
            <a:normAutofit/>
          </a:bodyPr>
          <a:lstStyle/>
          <a:p>
            <a:pPr marL="457200" indent="-457200">
              <a:lnSpc>
                <a:spcPct val="100000"/>
              </a:lnSpc>
              <a:spcBef>
                <a:spcPts val="0"/>
              </a:spcBef>
              <a:buFont typeface="+mj-lt"/>
              <a:buAutoNum type="arabicPeriod"/>
            </a:pPr>
            <a:r>
              <a:rPr lang="en-US" sz="1600" dirty="0"/>
              <a:t>Task focus, immediacy, immersion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Bracketing external concerns/epistemic immediacy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Response to immediate stimuli, anxious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As a pilot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Full intersubjective world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effectLst/>
                <a:uLnTx/>
                <a:uFillTx/>
                <a:ea typeface="+mn-ea"/>
                <a:cs typeface="+mn-cs"/>
              </a:rPr>
              <a:t>Governed by the needs of the moment.  </a:t>
            </a:r>
            <a:r>
              <a:rPr kumimoji="0" lang="en-US" sz="1600" b="1" i="0" u="none" strike="noStrike" kern="1200" cap="none" spc="0" normalizeH="0" baseline="0" noProof="0" dirty="0">
                <a:ln>
                  <a:noFill/>
                </a:ln>
                <a:effectLst/>
                <a:uLnTx/>
                <a:uFillTx/>
                <a:ea typeface="+mn-ea"/>
                <a:cs typeface="+mn-cs"/>
              </a:rPr>
              <a:t>Non-repeatable</a:t>
            </a:r>
            <a:endParaRPr lang="en-US" sz="1600" b="1" dirty="0"/>
          </a:p>
          <a:p>
            <a:endParaRPr lang="en-US" sz="2000" dirty="0">
              <a:latin typeface="+mj-lt"/>
            </a:endParaRPr>
          </a:p>
        </p:txBody>
      </p:sp>
      <p:sp>
        <p:nvSpPr>
          <p:cNvPr id="18" name="Content Placeholder 2">
            <a:extLst>
              <a:ext uri="{FF2B5EF4-FFF2-40B4-BE49-F238E27FC236}">
                <a16:creationId xmlns:a16="http://schemas.microsoft.com/office/drawing/2014/main" id="{78F69E31-DED5-3515-1AEE-C7838862B2E1}"/>
              </a:ext>
            </a:extLst>
          </p:cNvPr>
          <p:cNvSpPr txBox="1">
            <a:spLocks/>
          </p:cNvSpPr>
          <p:nvPr/>
        </p:nvSpPr>
        <p:spPr>
          <a:xfrm>
            <a:off x="1134844" y="1058259"/>
            <a:ext cx="10091652" cy="677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effectLst/>
                <a:uLnTx/>
                <a:uFillTx/>
                <a:latin typeface="Calibri Light" panose="020F0302020204030204"/>
                <a:ea typeface="+mn-ea"/>
                <a:cs typeface="+mn-cs"/>
              </a:rPr>
              <a:t>Transition Functions characterize how Schutz six aspects of cognitive style appear across worlds.  These styles constitute </a:t>
            </a:r>
            <a:r>
              <a:rPr kumimoji="0" lang="en-US" sz="1900" b="1" i="0" u="none" strike="noStrike" kern="1200" cap="none" spc="0" normalizeH="0" baseline="0" noProof="0" dirty="0">
                <a:ln>
                  <a:noFill/>
                </a:ln>
                <a:effectLst/>
                <a:uLnTx/>
                <a:uFillTx/>
                <a:latin typeface="Calibri Light" panose="020F0302020204030204"/>
                <a:ea typeface="+mn-ea"/>
                <a:cs typeface="+mn-cs"/>
              </a:rPr>
              <a:t>“Normative Zones of Experience”</a:t>
            </a:r>
          </a:p>
        </p:txBody>
      </p:sp>
      <p:sp>
        <p:nvSpPr>
          <p:cNvPr id="20" name="Title 1">
            <a:extLst>
              <a:ext uri="{FF2B5EF4-FFF2-40B4-BE49-F238E27FC236}">
                <a16:creationId xmlns:a16="http://schemas.microsoft.com/office/drawing/2014/main" id="{1AC18EA0-565B-B5BB-68C5-5F0EA9D8F264}"/>
              </a:ext>
            </a:extLst>
          </p:cNvPr>
          <p:cNvSpPr>
            <a:spLocks noGrp="1"/>
          </p:cNvSpPr>
          <p:nvPr>
            <p:ph type="title"/>
          </p:nvPr>
        </p:nvSpPr>
        <p:spPr>
          <a:xfrm>
            <a:off x="665862" y="439691"/>
            <a:ext cx="11029616" cy="740156"/>
          </a:xfrm>
        </p:spPr>
        <p:txBody>
          <a:bodyPr>
            <a:normAutofit/>
          </a:bodyPr>
          <a:lstStyle/>
          <a:p>
            <a:r>
              <a:rPr lang="en-US" sz="3600" dirty="0"/>
              <a:t>Liminality, Lacuna, &amp; Virtual Reality</a:t>
            </a:r>
          </a:p>
        </p:txBody>
      </p:sp>
      <p:sp>
        <p:nvSpPr>
          <p:cNvPr id="21" name="Content Placeholder 2">
            <a:extLst>
              <a:ext uri="{FF2B5EF4-FFF2-40B4-BE49-F238E27FC236}">
                <a16:creationId xmlns:a16="http://schemas.microsoft.com/office/drawing/2014/main" id="{F37018A8-2767-DD4D-8D6A-2360193AC268}"/>
              </a:ext>
            </a:extLst>
          </p:cNvPr>
          <p:cNvSpPr txBox="1">
            <a:spLocks/>
          </p:cNvSpPr>
          <p:nvPr/>
        </p:nvSpPr>
        <p:spPr>
          <a:xfrm>
            <a:off x="527387" y="5664200"/>
            <a:ext cx="11029616" cy="1023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900" b="0" i="0" u="none" strike="noStrike" kern="1200" cap="none" spc="0" normalizeH="0" baseline="0" noProof="0" dirty="0">
                <a:ln>
                  <a:noFill/>
                </a:ln>
                <a:effectLst/>
                <a:uLnTx/>
                <a:uFillTx/>
                <a:latin typeface="Calibri Light" panose="020F0302020204030204"/>
                <a:ea typeface="+mn-ea"/>
                <a:cs typeface="+mn-cs"/>
              </a:rPr>
              <a:t>When the pilot* leaves </a:t>
            </a:r>
            <a:r>
              <a:rPr kumimoji="0" lang="en-US" sz="1900" b="0" i="1" u="none" strike="noStrike" kern="1200" cap="none" spc="0" normalizeH="0" baseline="0" noProof="0" dirty="0">
                <a:ln>
                  <a:noFill/>
                </a:ln>
                <a:effectLst/>
                <a:uLnTx/>
                <a:uFillTx/>
                <a:latin typeface="Calibri Light" panose="020F0302020204030204"/>
                <a:ea typeface="+mn-ea"/>
                <a:cs typeface="+mn-cs"/>
              </a:rPr>
              <a:t>Flight Simulator, </a:t>
            </a:r>
            <a:r>
              <a:rPr kumimoji="0" lang="en-US" sz="1900" b="0" i="0" u="none" strike="noStrike" kern="1200" cap="none" spc="0" normalizeH="0" baseline="0" noProof="0" dirty="0">
                <a:ln>
                  <a:noFill/>
                </a:ln>
                <a:effectLst/>
                <a:uLnTx/>
                <a:uFillTx/>
                <a:latin typeface="Calibri Light" panose="020F0302020204030204"/>
                <a:ea typeface="+mn-ea"/>
                <a:cs typeface="+mn-cs"/>
              </a:rPr>
              <a:t>they bring with them memories, skills and affordances, epistemic structures,  and emotions and moods.  These then inform and structure the cognitive style they take on when actually flying a plane.  But they </a:t>
            </a:r>
            <a:r>
              <a:rPr kumimoji="0" lang="en-US" sz="1900" b="0" i="1" u="none" strike="noStrike" kern="1200" cap="none" spc="0" normalizeH="0" baseline="0" noProof="0" dirty="0">
                <a:ln>
                  <a:noFill/>
                </a:ln>
                <a:effectLst/>
                <a:uLnTx/>
                <a:uFillTx/>
                <a:latin typeface="Calibri Light" panose="020F0302020204030204"/>
                <a:ea typeface="+mn-ea"/>
                <a:cs typeface="+mn-cs"/>
              </a:rPr>
              <a:t>do not</a:t>
            </a:r>
            <a:r>
              <a:rPr kumimoji="0" lang="en-US" sz="1900" b="0" i="0" u="none" strike="noStrike" kern="1200" cap="none" spc="0" normalizeH="0" baseline="0" noProof="0" dirty="0">
                <a:ln>
                  <a:noFill/>
                </a:ln>
                <a:effectLst/>
                <a:uLnTx/>
                <a:uFillTx/>
                <a:latin typeface="Calibri Light" panose="020F0302020204030204"/>
                <a:ea typeface="+mn-ea"/>
                <a:cs typeface="+mn-cs"/>
              </a:rPr>
              <a:t> keep the same time perspective.  </a:t>
            </a:r>
          </a:p>
        </p:txBody>
      </p:sp>
    </p:spTree>
    <p:extLst>
      <p:ext uri="{BB962C8B-B14F-4D97-AF65-F5344CB8AC3E}">
        <p14:creationId xmlns:p14="http://schemas.microsoft.com/office/powerpoint/2010/main" val="191584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500"/>
                                        <p:tgtEl>
                                          <p:spTgt spid="1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fade">
                                      <p:cBhvr>
                                        <p:cTn id="42" dur="500"/>
                                        <p:tgtEl>
                                          <p:spTgt spid="1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animEffect transition="in" filter="fade">
                                      <p:cBhvr>
                                        <p:cTn id="47" dur="500"/>
                                        <p:tgtEl>
                                          <p:spTgt spid="1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5" end="5"/>
                                            </p:txEl>
                                          </p:spTgt>
                                        </p:tgtEl>
                                        <p:attrNameLst>
                                          <p:attrName>style.visibility</p:attrName>
                                        </p:attrNameLst>
                                      </p:cBhvr>
                                      <p:to>
                                        <p:strVal val="visible"/>
                                      </p:to>
                                    </p:set>
                                    <p:animEffect transition="in" filter="fade">
                                      <p:cBhvr>
                                        <p:cTn id="52" dur="500"/>
                                        <p:tgtEl>
                                          <p:spTgt spid="1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fade">
                                      <p:cBhvr>
                                        <p:cTn id="57" dur="5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xEl>
                                              <p:pRg st="1" end="1"/>
                                            </p:txEl>
                                          </p:spTgt>
                                        </p:tgtEl>
                                        <p:attrNameLst>
                                          <p:attrName>style.visibility</p:attrName>
                                        </p:attrNameLst>
                                      </p:cBhvr>
                                      <p:to>
                                        <p:strVal val="visible"/>
                                      </p:to>
                                    </p:set>
                                    <p:animEffect transition="in" filter="fade">
                                      <p:cBhvr>
                                        <p:cTn id="62" dur="500"/>
                                        <p:tgtEl>
                                          <p:spTgt spid="1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xEl>
                                              <p:pRg st="2" end="2"/>
                                            </p:txEl>
                                          </p:spTgt>
                                        </p:tgtEl>
                                        <p:attrNameLst>
                                          <p:attrName>style.visibility</p:attrName>
                                        </p:attrNameLst>
                                      </p:cBhvr>
                                      <p:to>
                                        <p:strVal val="visible"/>
                                      </p:to>
                                    </p:set>
                                    <p:animEffect transition="in" filter="fade">
                                      <p:cBhvr>
                                        <p:cTn id="67" dur="500"/>
                                        <p:tgtEl>
                                          <p:spTgt spid="1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xEl>
                                              <p:pRg st="3" end="3"/>
                                            </p:txEl>
                                          </p:spTgt>
                                        </p:tgtEl>
                                        <p:attrNameLst>
                                          <p:attrName>style.visibility</p:attrName>
                                        </p:attrNameLst>
                                      </p:cBhvr>
                                      <p:to>
                                        <p:strVal val="visible"/>
                                      </p:to>
                                    </p:set>
                                    <p:animEffect transition="in" filter="fade">
                                      <p:cBhvr>
                                        <p:cTn id="72" dur="500"/>
                                        <p:tgtEl>
                                          <p:spTgt spid="17">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xEl>
                                              <p:pRg st="4" end="4"/>
                                            </p:txEl>
                                          </p:spTgt>
                                        </p:tgtEl>
                                        <p:attrNameLst>
                                          <p:attrName>style.visibility</p:attrName>
                                        </p:attrNameLst>
                                      </p:cBhvr>
                                      <p:to>
                                        <p:strVal val="visible"/>
                                      </p:to>
                                    </p:set>
                                    <p:animEffect transition="in" filter="fade">
                                      <p:cBhvr>
                                        <p:cTn id="77" dur="500"/>
                                        <p:tgtEl>
                                          <p:spTgt spid="17">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7">
                                            <p:txEl>
                                              <p:pRg st="5" end="5"/>
                                            </p:txEl>
                                          </p:spTgt>
                                        </p:tgtEl>
                                        <p:attrNameLst>
                                          <p:attrName>style.visibility</p:attrName>
                                        </p:attrNameLst>
                                      </p:cBhvr>
                                      <p:to>
                                        <p:strVal val="visible"/>
                                      </p:to>
                                    </p:set>
                                    <p:animEffect transition="in" filter="fade">
                                      <p:cBhvr>
                                        <p:cTn id="82" dur="500"/>
                                        <p:tgtEl>
                                          <p:spTgt spid="17">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70FEAB4C-D505-F7FA-ED67-1E1BBF811A51}"/>
              </a:ext>
            </a:extLst>
          </p:cNvPr>
          <p:cNvSpPr>
            <a:spLocks noGrp="1"/>
          </p:cNvSpPr>
          <p:nvPr>
            <p:ph type="title"/>
          </p:nvPr>
        </p:nvSpPr>
        <p:spPr>
          <a:xfrm>
            <a:off x="965200" y="2095095"/>
            <a:ext cx="10515600" cy="1333905"/>
          </a:xfrm>
        </p:spPr>
        <p:txBody>
          <a:bodyPr anchor="ctr">
            <a:noAutofit/>
          </a:bodyPr>
          <a:lstStyle/>
          <a:p>
            <a:pPr algn="l"/>
            <a:r>
              <a:rPr lang="en-US" sz="2000" cap="none" dirty="0">
                <a:latin typeface="+mn-lt"/>
              </a:rPr>
              <a:t>“...Even more, this reality seems to us to be the natural one, and we are not ready to abandon our attitude toward it without having experienced a specific shock which compels us to break through the limits of this “finite” province of meaning and to shift the accent of reality to another one...” </a:t>
            </a:r>
          </a:p>
        </p:txBody>
      </p:sp>
      <p:sp>
        <p:nvSpPr>
          <p:cNvPr id="4" name="TextBox 3">
            <a:extLst>
              <a:ext uri="{FF2B5EF4-FFF2-40B4-BE49-F238E27FC236}">
                <a16:creationId xmlns:a16="http://schemas.microsoft.com/office/drawing/2014/main" id="{FAC4F2B0-AB42-48D8-EC27-6FB4EBFC1A41}"/>
              </a:ext>
            </a:extLst>
          </p:cNvPr>
          <p:cNvSpPr txBox="1"/>
          <p:nvPr/>
        </p:nvSpPr>
        <p:spPr>
          <a:xfrm>
            <a:off x="965200" y="3655031"/>
            <a:ext cx="10017874" cy="1323439"/>
          </a:xfrm>
          <a:prstGeom prst="rect">
            <a:avLst/>
          </a:prstGeom>
          <a:noFill/>
        </p:spPr>
        <p:txBody>
          <a:bodyPr wrap="square">
            <a:spAutoFit/>
          </a:bodyPr>
          <a:lstStyle/>
          <a:p>
            <a:r>
              <a:rPr lang="en-US" sz="2000" cap="none" dirty="0">
                <a:latin typeface="+mn-lt"/>
              </a:rPr>
              <a:t>“...To be sure those experiences of shock befall me frequently amidst my daily life; they themselves pertain to its reality. They show me that the world of working in standard time is not the sole finite province of meaning but only one of many others accessible to my intentional life...”</a:t>
            </a:r>
            <a:endParaRPr lang="en-US" sz="2000" dirty="0"/>
          </a:p>
        </p:txBody>
      </p:sp>
    </p:spTree>
    <p:extLst>
      <p:ext uri="{BB962C8B-B14F-4D97-AF65-F5344CB8AC3E}">
        <p14:creationId xmlns:p14="http://schemas.microsoft.com/office/powerpoint/2010/main" val="5561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ED57-1583-7043-BF4D-D2945E0E17BB}"/>
              </a:ext>
            </a:extLst>
          </p:cNvPr>
          <p:cNvSpPr>
            <a:spLocks noGrp="1"/>
          </p:cNvSpPr>
          <p:nvPr>
            <p:ph type="title"/>
          </p:nvPr>
        </p:nvSpPr>
        <p:spPr/>
        <p:txBody>
          <a:bodyPr/>
          <a:lstStyle/>
          <a:p>
            <a:r>
              <a:rPr lang="en-US" sz="2800" dirty="0"/>
              <a:t>Liminality, Lacuna, and Virtual Reality</a:t>
            </a:r>
            <a:endParaRPr lang="en-US" dirty="0"/>
          </a:p>
        </p:txBody>
      </p:sp>
      <p:sp>
        <p:nvSpPr>
          <p:cNvPr id="7" name="TextBox 6">
            <a:extLst>
              <a:ext uri="{FF2B5EF4-FFF2-40B4-BE49-F238E27FC236}">
                <a16:creationId xmlns:a16="http://schemas.microsoft.com/office/drawing/2014/main" id="{27FEB328-2D89-19A1-1E80-9BF9CDFC6779}"/>
              </a:ext>
            </a:extLst>
          </p:cNvPr>
          <p:cNvSpPr txBox="1"/>
          <p:nvPr/>
        </p:nvSpPr>
        <p:spPr>
          <a:xfrm>
            <a:off x="838200" y="1690688"/>
            <a:ext cx="10229849" cy="3939540"/>
          </a:xfrm>
          <a:prstGeom prst="rect">
            <a:avLst/>
          </a:prstGeom>
          <a:noFill/>
        </p:spPr>
        <p:txBody>
          <a:bodyPr wrap="square">
            <a:spAutoFit/>
          </a:bodyPr>
          <a:lstStyle/>
          <a:p>
            <a:pPr lvl="0">
              <a:spcAft>
                <a:spcPts val="1200"/>
              </a:spcAft>
              <a:defRPr/>
            </a:pPr>
            <a:r>
              <a:rPr lang="en-US" sz="2000" b="1" u="sng" dirty="0"/>
              <a:t>Transition Function</a:t>
            </a:r>
            <a:r>
              <a:rPr lang="en-US" sz="2000" u="sng" dirty="0"/>
              <a:t>:</a:t>
            </a:r>
            <a:r>
              <a:rPr lang="en-US" sz="2000" dirty="0"/>
              <a:t>   Each form of liminality allows for transitions between zones in different ways.  Three basic categories of this function are directness, immediacy, and domain</a:t>
            </a:r>
          </a:p>
          <a:p>
            <a:pPr marL="228600" lvl="0" indent="-228600">
              <a:spcAft>
                <a:spcPts val="1200"/>
              </a:spcAft>
              <a:buFont typeface="Arial" panose="020B0604020202020204" pitchFamily="34" charset="0"/>
              <a:buChar char="•"/>
              <a:defRPr/>
            </a:pPr>
            <a:r>
              <a:rPr lang="en-US" sz="2000" b="1" dirty="0"/>
              <a:t>Directness:  </a:t>
            </a:r>
            <a:r>
              <a:rPr lang="en-US" sz="2000" dirty="0"/>
              <a:t>a form of liminality can either be </a:t>
            </a:r>
            <a:r>
              <a:rPr lang="en-US" sz="2000" b="1" dirty="0"/>
              <a:t>direct</a:t>
            </a:r>
            <a:r>
              <a:rPr lang="en-US" sz="2000" dirty="0"/>
              <a:t> or </a:t>
            </a:r>
            <a:r>
              <a:rPr lang="en-US" sz="2000" b="1" dirty="0"/>
              <a:t>indirect</a:t>
            </a:r>
            <a:r>
              <a:rPr lang="en-US" sz="2000" dirty="0"/>
              <a:t> in terms of its causal relationship to the new world and the starting world (essentially maps onto the thematic/non-thematic distinction)</a:t>
            </a:r>
          </a:p>
          <a:p>
            <a:pPr marL="228600" lvl="0" indent="-228600">
              <a:spcAft>
                <a:spcPts val="1200"/>
              </a:spcAft>
              <a:buFont typeface="Arial" panose="020B0604020202020204" pitchFamily="34" charset="0"/>
              <a:buChar char="•"/>
              <a:defRPr/>
            </a:pPr>
            <a:r>
              <a:rPr lang="en-US" sz="2000" b="1" dirty="0"/>
              <a:t>Immediacy:  </a:t>
            </a:r>
            <a:r>
              <a:rPr lang="en-US" sz="2000" dirty="0"/>
              <a:t>a form of liminality can be either </a:t>
            </a:r>
            <a:r>
              <a:rPr lang="en-US" sz="2000" b="1" dirty="0"/>
              <a:t>immediate</a:t>
            </a:r>
            <a:r>
              <a:rPr lang="en-US" sz="2000" dirty="0"/>
              <a:t> or </a:t>
            </a:r>
            <a:r>
              <a:rPr lang="en-US" sz="2000" b="1" dirty="0"/>
              <a:t>mediated</a:t>
            </a:r>
            <a:r>
              <a:rPr lang="en-US" sz="2000" dirty="0"/>
              <a:t> in terms of how it shows up in a world other than what it started in</a:t>
            </a:r>
          </a:p>
          <a:p>
            <a:pPr marL="228600" lvl="0" indent="-228600">
              <a:spcAft>
                <a:spcPts val="1200"/>
              </a:spcAft>
              <a:buFont typeface="Arial" panose="020B0604020202020204" pitchFamily="34" charset="0"/>
              <a:buChar char="•"/>
              <a:defRPr/>
            </a:pPr>
            <a:r>
              <a:rPr lang="en-US" sz="2000" b="1" dirty="0"/>
              <a:t>Domain:  </a:t>
            </a:r>
            <a:r>
              <a:rPr lang="en-US" sz="2000" dirty="0"/>
              <a:t>a form of liminality can be either </a:t>
            </a:r>
            <a:r>
              <a:rPr lang="en-US" sz="2000" b="1" dirty="0"/>
              <a:t>situational</a:t>
            </a:r>
            <a:r>
              <a:rPr lang="en-US" sz="2000" dirty="0"/>
              <a:t>, in that it can be directly applied to multiple worlds, </a:t>
            </a:r>
            <a:r>
              <a:rPr lang="en-US" sz="2000" b="1" dirty="0"/>
              <a:t>transcendent</a:t>
            </a:r>
            <a:r>
              <a:rPr lang="en-US" sz="2000" dirty="0"/>
              <a:t>, in that it carries over to the next world almost automatically, or it can be </a:t>
            </a:r>
            <a:r>
              <a:rPr lang="en-US" sz="2000" b="1" dirty="0"/>
              <a:t>universal</a:t>
            </a:r>
            <a:r>
              <a:rPr lang="en-US" sz="2000" dirty="0"/>
              <a:t> in that, once uncovered, it applies to all worlds.  </a:t>
            </a:r>
          </a:p>
        </p:txBody>
      </p:sp>
    </p:spTree>
    <p:extLst>
      <p:ext uri="{BB962C8B-B14F-4D97-AF65-F5344CB8AC3E}">
        <p14:creationId xmlns:p14="http://schemas.microsoft.com/office/powerpoint/2010/main" val="390224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D33D70-856D-941E-A1D3-A76CFF2C5FC8}"/>
              </a:ext>
            </a:extLst>
          </p:cNvPr>
          <p:cNvSpPr txBox="1">
            <a:spLocks/>
          </p:cNvSpPr>
          <p:nvPr/>
        </p:nvSpPr>
        <p:spPr>
          <a:xfrm>
            <a:off x="838200" y="222250"/>
            <a:ext cx="10515600" cy="8540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bg1"/>
                </a:solidFill>
                <a:latin typeface="+mj-lt"/>
                <a:ea typeface="+mj-ea"/>
                <a:cs typeface="+mj-cs"/>
              </a:defRPr>
            </a:lvl1pPr>
          </a:lstStyle>
          <a:p>
            <a:r>
              <a:rPr lang="en-US" dirty="0">
                <a:solidFill>
                  <a:srgbClr val="FFFFFF"/>
                </a:solidFill>
              </a:rPr>
              <a:t>Six Forms of Liminality</a:t>
            </a:r>
          </a:p>
        </p:txBody>
      </p:sp>
      <p:graphicFrame>
        <p:nvGraphicFramePr>
          <p:cNvPr id="8" name="Table 13">
            <a:extLst>
              <a:ext uri="{FF2B5EF4-FFF2-40B4-BE49-F238E27FC236}">
                <a16:creationId xmlns:a16="http://schemas.microsoft.com/office/drawing/2014/main" id="{A8C8D9AB-E6BB-8E3B-9469-8B94087D4A5C}"/>
              </a:ext>
            </a:extLst>
          </p:cNvPr>
          <p:cNvGraphicFramePr>
            <a:graphicFrameLocks/>
          </p:cNvGraphicFramePr>
          <p:nvPr>
            <p:extLst>
              <p:ext uri="{D42A27DB-BD31-4B8C-83A1-F6EECF244321}">
                <p14:modId xmlns:p14="http://schemas.microsoft.com/office/powerpoint/2010/main" val="4006572146"/>
              </p:ext>
            </p:extLst>
          </p:nvPr>
        </p:nvGraphicFramePr>
        <p:xfrm>
          <a:off x="838200" y="1234546"/>
          <a:ext cx="10515600" cy="5265607"/>
        </p:xfrm>
        <a:graphic>
          <a:graphicData uri="http://schemas.openxmlformats.org/drawingml/2006/table">
            <a:tbl>
              <a:tblPr firstRow="1" bandRow="1">
                <a:tableStyleId>{7DF18680-E054-41AD-8BC1-D1AEF772440D}</a:tableStyleId>
              </a:tblPr>
              <a:tblGrid>
                <a:gridCol w="2103120">
                  <a:extLst>
                    <a:ext uri="{9D8B030D-6E8A-4147-A177-3AD203B41FA5}">
                      <a16:colId xmlns:a16="http://schemas.microsoft.com/office/drawing/2014/main" val="562691606"/>
                    </a:ext>
                  </a:extLst>
                </a:gridCol>
                <a:gridCol w="2103120">
                  <a:extLst>
                    <a:ext uri="{9D8B030D-6E8A-4147-A177-3AD203B41FA5}">
                      <a16:colId xmlns:a16="http://schemas.microsoft.com/office/drawing/2014/main" val="3970149589"/>
                    </a:ext>
                  </a:extLst>
                </a:gridCol>
                <a:gridCol w="2103120">
                  <a:extLst>
                    <a:ext uri="{9D8B030D-6E8A-4147-A177-3AD203B41FA5}">
                      <a16:colId xmlns:a16="http://schemas.microsoft.com/office/drawing/2014/main" val="1552287268"/>
                    </a:ext>
                  </a:extLst>
                </a:gridCol>
                <a:gridCol w="2103120">
                  <a:extLst>
                    <a:ext uri="{9D8B030D-6E8A-4147-A177-3AD203B41FA5}">
                      <a16:colId xmlns:a16="http://schemas.microsoft.com/office/drawing/2014/main" val="3637583548"/>
                    </a:ext>
                  </a:extLst>
                </a:gridCol>
                <a:gridCol w="2103120">
                  <a:extLst>
                    <a:ext uri="{9D8B030D-6E8A-4147-A177-3AD203B41FA5}">
                      <a16:colId xmlns:a16="http://schemas.microsoft.com/office/drawing/2014/main" val="1751413396"/>
                    </a:ext>
                  </a:extLst>
                </a:gridCol>
              </a:tblGrid>
              <a:tr h="332845">
                <a:tc>
                  <a:txBody>
                    <a:bodyPr/>
                    <a:lstStyle/>
                    <a:p>
                      <a:pPr algn="ctr"/>
                      <a:endParaRPr lang="en-US" dirty="0">
                        <a:solidFill>
                          <a:schemeClr val="tx1"/>
                        </a:solidFill>
                        <a:latin typeface="Tenorite" panose="00000500000000000000" pitchFamily="2" charset="0"/>
                      </a:endParaRPr>
                    </a:p>
                  </a:txBody>
                  <a:tcPr marL="86702" marR="86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Overview</a:t>
                      </a:r>
                    </a:p>
                  </a:txBody>
                  <a:tcPr marL="86702" marR="86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Design Decisions</a:t>
                      </a:r>
                    </a:p>
                  </a:txBody>
                  <a:tcPr marL="86702" marR="86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Transition Function</a:t>
                      </a:r>
                    </a:p>
                  </a:txBody>
                  <a:tcPr marL="86702" marR="8670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enorite" panose="00000500000000000000" pitchFamily="2" charset="0"/>
                        </a:rPr>
                        <a:t>Example</a:t>
                      </a:r>
                    </a:p>
                  </a:txBody>
                  <a:tcPr marL="86702" marR="86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93002138"/>
                  </a:ext>
                </a:extLst>
              </a:tr>
              <a:tr h="667971">
                <a:tc>
                  <a:txBody>
                    <a:bodyPr/>
                    <a:lstStyle/>
                    <a:p>
                      <a:pPr algn="ctr"/>
                      <a:r>
                        <a:rPr lang="en-US" b="1" u="sng" dirty="0">
                          <a:solidFill>
                            <a:schemeClr val="tx1"/>
                          </a:solidFill>
                          <a:latin typeface="Tenorite" panose="00000500000000000000" pitchFamily="2" charset="0"/>
                        </a:rPr>
                        <a:t>Direct Memory</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generate and manipulate memories</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Repetition, Goal Manipulation</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Immediate, Transcendent</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Shadow of the Colossus </a:t>
                      </a:r>
                      <a:r>
                        <a:rPr lang="en-US" sz="1600" i="0" dirty="0">
                          <a:solidFill>
                            <a:schemeClr val="bg1"/>
                          </a:solidFill>
                          <a:latin typeface="Tenorite" panose="00000500000000000000" pitchFamily="2" charset="0"/>
                        </a:rPr>
                        <a:t>(2005)</a:t>
                      </a:r>
                      <a:endParaRPr lang="en-US" sz="1600" i="1" dirty="0">
                        <a:solidFill>
                          <a:schemeClr val="bg1"/>
                        </a:solidFill>
                        <a:latin typeface="Tenorite" panose="00000500000000000000" pitchFamily="2" charset="0"/>
                      </a:endParaRP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22611538"/>
                  </a:ext>
                </a:extLst>
              </a:tr>
              <a:tr h="940036">
                <a:tc>
                  <a:txBody>
                    <a:bodyPr/>
                    <a:lstStyle/>
                    <a:p>
                      <a:pPr algn="ctr"/>
                      <a:r>
                        <a:rPr lang="en-US" b="1" u="sng" dirty="0">
                          <a:solidFill>
                            <a:schemeClr val="tx1"/>
                          </a:solidFill>
                          <a:latin typeface="Tenorite" panose="00000500000000000000" pitchFamily="2" charset="0"/>
                        </a:rPr>
                        <a:t>Skills &amp; Affordances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require users to develop and deploy skills and dispositions</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UI Design, Repetition, World Design, Physics Models, Puzzles</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Indirect, Immediate, Situational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Microsoft Flight Simulator </a:t>
                      </a:r>
                      <a:r>
                        <a:rPr lang="en-US" sz="1600" i="0" dirty="0">
                          <a:solidFill>
                            <a:schemeClr val="bg1"/>
                          </a:solidFill>
                          <a:latin typeface="Tenorite" panose="00000500000000000000" pitchFamily="2" charset="0"/>
                        </a:rPr>
                        <a:t>(2022)</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80915798"/>
                  </a:ext>
                </a:extLst>
              </a:tr>
              <a:tr h="667971">
                <a:tc>
                  <a:txBody>
                    <a:bodyPr/>
                    <a:lstStyle/>
                    <a:p>
                      <a:pPr algn="ctr"/>
                      <a:r>
                        <a:rPr lang="en-US" b="1" u="sng" dirty="0">
                          <a:solidFill>
                            <a:schemeClr val="tx1"/>
                          </a:solidFill>
                          <a:latin typeface="Tenorite" panose="00000500000000000000" pitchFamily="2" charset="0"/>
                        </a:rPr>
                        <a:t>Epistemic Structures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generate beliefs, some of which transcend</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Instruction, Problem Solving</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Mediated, Situational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Educational Software</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96691047"/>
                  </a:ext>
                </a:extLst>
              </a:tr>
              <a:tr h="667971">
                <a:tc>
                  <a:txBody>
                    <a:bodyPr/>
                    <a:lstStyle/>
                    <a:p>
                      <a:pPr algn="ctr"/>
                      <a:r>
                        <a:rPr lang="en-US" b="1" u="sng" dirty="0">
                          <a:solidFill>
                            <a:schemeClr val="tx1"/>
                          </a:solidFill>
                          <a:latin typeface="Tenorite" panose="00000500000000000000" pitchFamily="2" charset="0"/>
                        </a:rPr>
                        <a:t>Emotions &amp; Moods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generate moods and emotions that carry over</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Narrative, Filmic Elements, Agency Manipulation</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Immediate, Transcendent</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That Dragon, Cancer </a:t>
                      </a:r>
                      <a:r>
                        <a:rPr lang="en-US" sz="1600" i="0" dirty="0">
                          <a:solidFill>
                            <a:schemeClr val="bg1"/>
                          </a:solidFill>
                          <a:latin typeface="Tenorite" panose="00000500000000000000" pitchFamily="2" charset="0"/>
                        </a:rPr>
                        <a:t>(2016)</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21269701"/>
                  </a:ext>
                </a:extLst>
              </a:tr>
              <a:tr h="667971">
                <a:tc>
                  <a:txBody>
                    <a:bodyPr/>
                    <a:lstStyle/>
                    <a:p>
                      <a:pPr algn="ctr"/>
                      <a:r>
                        <a:rPr lang="en-US" b="1" u="sng" dirty="0">
                          <a:solidFill>
                            <a:schemeClr val="tx1"/>
                          </a:solidFill>
                          <a:latin typeface="Tenorite" panose="00000500000000000000" pitchFamily="2" charset="0"/>
                        </a:rPr>
                        <a:t>Social Ties</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can create trans-world relationships</a:t>
                      </a: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Avatar Design, Communication Modality, Economy</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Indirect, Mediated, Situational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i="0" dirty="0">
                          <a:solidFill>
                            <a:schemeClr val="bg1"/>
                          </a:solidFill>
                          <a:latin typeface="Tenorite" panose="00000500000000000000" pitchFamily="2" charset="0"/>
                        </a:rPr>
                        <a:t>Metaverse/Social Media/MMORPGs</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8598431"/>
                  </a:ext>
                </a:extLst>
              </a:tr>
              <a:tr h="667971">
                <a:tc>
                  <a:txBody>
                    <a:bodyPr/>
                    <a:lstStyle/>
                    <a:p>
                      <a:pPr algn="ctr"/>
                      <a:r>
                        <a:rPr lang="en-US" b="1" u="sng" dirty="0">
                          <a:solidFill>
                            <a:schemeClr val="tx1"/>
                          </a:solidFill>
                          <a:latin typeface="Tenorite" panose="00000500000000000000" pitchFamily="2" charset="0"/>
                        </a:rPr>
                        <a:t>Transcendental</a:t>
                      </a:r>
                    </a:p>
                  </a:txBody>
                  <a:tcPr marL="86702" marR="86702"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40000"/>
                      </a:srgbClr>
                    </a:solidFill>
                  </a:tcPr>
                </a:tc>
                <a:tc>
                  <a:txBody>
                    <a:bodyPr/>
                    <a:lstStyle/>
                    <a:p>
                      <a:pPr algn="ctr"/>
                      <a:r>
                        <a:rPr lang="en-US" sz="1600" dirty="0">
                          <a:solidFill>
                            <a:schemeClr val="bg1"/>
                          </a:solidFill>
                          <a:latin typeface="Tenorite" panose="00000500000000000000" pitchFamily="2" charset="0"/>
                        </a:rPr>
                        <a:t>reveal basic structures of </a:t>
                      </a:r>
                      <a:r>
                        <a:rPr lang="en-US" sz="1600">
                          <a:solidFill>
                            <a:schemeClr val="bg1"/>
                          </a:solidFill>
                          <a:latin typeface="Tenorite" panose="00000500000000000000" pitchFamily="2" charset="0"/>
                        </a:rPr>
                        <a:t>worlds and self</a:t>
                      </a:r>
                      <a:endParaRPr lang="en-US" sz="1600" dirty="0">
                        <a:solidFill>
                          <a:schemeClr val="bg1"/>
                        </a:solidFill>
                        <a:latin typeface="Tenorite" panose="00000500000000000000" pitchFamily="2" charset="0"/>
                      </a:endParaRPr>
                    </a:p>
                  </a:txBody>
                  <a:tcPr marL="86702" marR="86702"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Narrative, Structural, Temporal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bg1"/>
                          </a:solidFill>
                          <a:latin typeface="Tenorite" panose="00000500000000000000" pitchFamily="2" charset="0"/>
                        </a:rPr>
                        <a:t>Direct?, Immediate, Universal</a:t>
                      </a:r>
                    </a:p>
                  </a:txBody>
                  <a:tcPr marL="86702" marR="86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i="1" dirty="0">
                          <a:solidFill>
                            <a:schemeClr val="bg1"/>
                          </a:solidFill>
                          <a:latin typeface="Tenorite" panose="00000500000000000000" pitchFamily="2" charset="0"/>
                        </a:rPr>
                        <a:t>The Outer Wilds </a:t>
                      </a:r>
                      <a:r>
                        <a:rPr lang="en-US" sz="1600" i="0" dirty="0">
                          <a:solidFill>
                            <a:schemeClr val="bg1"/>
                          </a:solidFill>
                          <a:latin typeface="Tenorite" panose="00000500000000000000" pitchFamily="2" charset="0"/>
                        </a:rPr>
                        <a:t>(2019)</a:t>
                      </a:r>
                      <a:endParaRPr lang="en-US" sz="1600" i="1" dirty="0">
                        <a:solidFill>
                          <a:schemeClr val="bg1"/>
                        </a:solidFill>
                        <a:latin typeface="Tenorite" panose="00000500000000000000" pitchFamily="2" charset="0"/>
                      </a:endParaRPr>
                    </a:p>
                  </a:txBody>
                  <a:tcPr marL="86702" marR="86702"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061794"/>
                  </a:ext>
                </a:extLst>
              </a:tr>
            </a:tbl>
          </a:graphicData>
        </a:graphic>
      </p:graphicFrame>
      <p:sp>
        <p:nvSpPr>
          <p:cNvPr id="12" name="Rectangle 11">
            <a:extLst>
              <a:ext uri="{FF2B5EF4-FFF2-40B4-BE49-F238E27FC236}">
                <a16:creationId xmlns:a16="http://schemas.microsoft.com/office/drawing/2014/main" id="{C7A9F94B-8936-15C7-9436-6E543785D75F}"/>
              </a:ext>
            </a:extLst>
          </p:cNvPr>
          <p:cNvSpPr/>
          <p:nvPr/>
        </p:nvSpPr>
        <p:spPr>
          <a:xfrm>
            <a:off x="838200" y="1247775"/>
            <a:ext cx="10515600" cy="5267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57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3" y="549275"/>
            <a:ext cx="5437185" cy="1997855"/>
          </a:xfrm>
        </p:spPr>
        <p:txBody>
          <a:bodyPr vert="horz" wrap="square" lIns="0" tIns="0" rIns="0" bIns="0" rtlCol="0" anchor="b" anchorCtr="0">
            <a:normAutofit/>
          </a:bodyPr>
          <a:lstStyle/>
          <a:p>
            <a:pPr>
              <a:lnSpc>
                <a:spcPct val="100000"/>
              </a:lnSpc>
            </a:pPr>
            <a:r>
              <a:rPr lang="en-US" dirty="0"/>
              <a:t>VR Designers as “Affordance Engineers”</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7"/>
            <a:ext cx="5437187" cy="1633564"/>
          </a:xfrm>
        </p:spPr>
        <p:txBody>
          <a:bodyPr vert="horz" wrap="square" lIns="0" tIns="0" rIns="0" bIns="0" rtlCol="0" anchor="t">
            <a:normAutofit lnSpcReduction="10000"/>
          </a:bodyPr>
          <a:lstStyle/>
          <a:p>
            <a:pPr marL="285750">
              <a:lnSpc>
                <a:spcPct val="100000"/>
              </a:lnSpc>
              <a:spcBef>
                <a:spcPts val="0"/>
              </a:spcBef>
              <a:buFont typeface="Arial" panose="020B0604020202020204" pitchFamily="34" charset="0"/>
              <a:buChar char="•"/>
            </a:pPr>
            <a:r>
              <a:rPr lang="en-US" sz="1600" b="1" u="sng" dirty="0">
                <a:latin typeface="Tenorite" panose="00000500000000000000" pitchFamily="2" charset="0"/>
              </a:rPr>
              <a:t>Affordances</a:t>
            </a:r>
            <a:r>
              <a:rPr lang="en-US" sz="1600" u="sng" dirty="0">
                <a:latin typeface="Tenorite" panose="00000500000000000000" pitchFamily="2" charset="0"/>
              </a:rPr>
              <a:t>:</a:t>
            </a:r>
            <a:r>
              <a:rPr lang="en-US" sz="1600" dirty="0">
                <a:latin typeface="Tenorite" panose="00000500000000000000" pitchFamily="2" charset="0"/>
              </a:rPr>
              <a:t>  “What an environment offers the individual” in terms of meaningful or viable choices.  </a:t>
            </a:r>
          </a:p>
          <a:p>
            <a:pPr marL="285750">
              <a:lnSpc>
                <a:spcPct val="100000"/>
              </a:lnSpc>
              <a:spcBef>
                <a:spcPts val="0"/>
              </a:spcBef>
              <a:buFont typeface="Arial" panose="020B0604020202020204" pitchFamily="34" charset="0"/>
              <a:buChar char="•"/>
            </a:pPr>
            <a:r>
              <a:rPr lang="en-US" sz="1600" dirty="0">
                <a:latin typeface="Tenorite" panose="00000500000000000000" pitchFamily="2" charset="0"/>
              </a:rPr>
              <a:t>All technologies create new affordances because they </a:t>
            </a:r>
            <a:r>
              <a:rPr lang="en-US" sz="1600" b="1" dirty="0">
                <a:latin typeface="Tenorite" panose="00000500000000000000" pitchFamily="2" charset="0"/>
              </a:rPr>
              <a:t>mediate</a:t>
            </a:r>
            <a:r>
              <a:rPr lang="en-US" sz="1600" dirty="0">
                <a:latin typeface="Tenorite" panose="00000500000000000000" pitchFamily="2" charset="0"/>
              </a:rPr>
              <a:t> between users and their environment.  </a:t>
            </a:r>
            <a:r>
              <a:rPr lang="en-US" sz="1600" b="1" dirty="0">
                <a:latin typeface="Tenorite" panose="00000500000000000000" pitchFamily="2" charset="0"/>
              </a:rPr>
              <a:t>In mediating, they change our values, dispositions, and sedimented emotional structures </a:t>
            </a:r>
            <a:r>
              <a:rPr lang="en-US" sz="1600" dirty="0">
                <a:latin typeface="Tenorite" panose="00000500000000000000" pitchFamily="2" charset="0"/>
              </a:rPr>
              <a:t>by changing what is available for action and directing our goals.</a:t>
            </a:r>
          </a:p>
          <a:p>
            <a:pPr marL="285750">
              <a:lnSpc>
                <a:spcPct val="100000"/>
              </a:lnSpc>
              <a:spcBef>
                <a:spcPts val="0"/>
              </a:spcBef>
              <a:buFont typeface="Arial" panose="020B0604020202020204" pitchFamily="34" charset="0"/>
              <a:buChar char="•"/>
            </a:pPr>
            <a:endParaRPr lang="en-US" sz="1600" dirty="0">
              <a:latin typeface="Tenorite" panose="00000500000000000000" pitchFamily="2" charset="0"/>
            </a:endParaRPr>
          </a:p>
        </p:txBody>
      </p:sp>
      <p:pic>
        <p:nvPicPr>
          <p:cNvPr id="1026" name="Picture 2" descr="What are Affordances? | Interaction Design Foundation (IxDF)">
            <a:extLst>
              <a:ext uri="{FF2B5EF4-FFF2-40B4-BE49-F238E27FC236}">
                <a16:creationId xmlns:a16="http://schemas.microsoft.com/office/drawing/2014/main" id="{BC2493D4-B7A1-4F77-AD59-2F30377C5E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44" r="2" b="2"/>
          <a:stretch/>
        </p:blipFill>
        <p:spPr bwMode="auto">
          <a:xfrm>
            <a:off x="6675805" y="1181947"/>
            <a:ext cx="5152306" cy="4624284"/>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36" name="Content Placeholder 2">
            <a:extLst>
              <a:ext uri="{FF2B5EF4-FFF2-40B4-BE49-F238E27FC236}">
                <a16:creationId xmlns:a16="http://schemas.microsoft.com/office/drawing/2014/main" id="{75391793-0A96-45D2-8470-F1DC6A80E1B7}"/>
              </a:ext>
            </a:extLst>
          </p:cNvPr>
          <p:cNvSpPr txBox="1">
            <a:spLocks/>
          </p:cNvSpPr>
          <p:nvPr/>
        </p:nvSpPr>
        <p:spPr>
          <a:xfrm>
            <a:off x="550861" y="4310871"/>
            <a:ext cx="5437187" cy="2081035"/>
          </a:xfrm>
          <a:prstGeom prst="rect">
            <a:avLst/>
          </a:prstGeom>
        </p:spPr>
        <p:txBody>
          <a:bodyPr vert="horz" wrap="square" lIns="0" tIns="0" rIns="0" bIns="0" rtlCol="0" anchor="t" anchorCtr="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a:lnSpc>
                <a:spcPct val="100000"/>
              </a:lnSpc>
              <a:spcBef>
                <a:spcPts val="0"/>
              </a:spcBef>
              <a:buFont typeface="Arial" panose="020B0604020202020204" pitchFamily="34" charset="0"/>
              <a:buChar char="•"/>
            </a:pPr>
            <a:r>
              <a:rPr lang="en-US" sz="1600" dirty="0">
                <a:solidFill>
                  <a:srgbClr val="FFFFFF"/>
                </a:solidFill>
                <a:latin typeface="Tenorite" panose="00000500000000000000" pitchFamily="2" charset="0"/>
              </a:rPr>
              <a:t>World designers are </a:t>
            </a:r>
            <a:r>
              <a:rPr lang="en-US" sz="1600" b="1" dirty="0">
                <a:solidFill>
                  <a:srgbClr val="FFFFFF"/>
                </a:solidFill>
                <a:latin typeface="Tenorite" panose="00000500000000000000" pitchFamily="2" charset="0"/>
              </a:rPr>
              <a:t>“affordance engineers”</a:t>
            </a:r>
            <a:r>
              <a:rPr lang="en-US" sz="1600" dirty="0">
                <a:solidFill>
                  <a:srgbClr val="FFFFFF"/>
                </a:solidFill>
                <a:latin typeface="Tenorite" panose="00000500000000000000" pitchFamily="2" charset="0"/>
              </a:rPr>
              <a:t>—they create worlds which are designed to produces specific kinds of goals, actions, and dispositions among its inhabitants.</a:t>
            </a:r>
          </a:p>
          <a:p>
            <a:pPr marL="285750">
              <a:lnSpc>
                <a:spcPct val="100000"/>
              </a:lnSpc>
              <a:spcBef>
                <a:spcPts val="0"/>
              </a:spcBef>
              <a:buFont typeface="Arial" panose="020B0604020202020204" pitchFamily="34" charset="0"/>
              <a:buChar char="•"/>
            </a:pPr>
            <a:r>
              <a:rPr lang="en-US" sz="1600" dirty="0">
                <a:solidFill>
                  <a:srgbClr val="FFFFFF"/>
                </a:solidFill>
                <a:latin typeface="Tenorite" panose="00000500000000000000" pitchFamily="2" charset="0"/>
              </a:rPr>
              <a:t>They also create transitional objects and experiences—design decisions don’t just change the world being designed, but have a lasting influence on user/world dynamics in general</a:t>
            </a:r>
          </a:p>
          <a:p>
            <a:pPr marL="285750">
              <a:lnSpc>
                <a:spcPct val="100000"/>
              </a:lnSpc>
              <a:spcBef>
                <a:spcPts val="0"/>
              </a:spcBef>
              <a:buFont typeface="Arial" panose="020B0604020202020204" pitchFamily="34" charset="0"/>
              <a:buChar char="•"/>
            </a:pPr>
            <a:endParaRPr lang="en-US" sz="1600" dirty="0">
              <a:solidFill>
                <a:schemeClr val="tx1"/>
              </a:solidFill>
              <a:latin typeface="Tenorite" panose="00000500000000000000" pitchFamily="2" charset="0"/>
            </a:endParaRPr>
          </a:p>
        </p:txBody>
      </p:sp>
      <p:pic>
        <p:nvPicPr>
          <p:cNvPr id="16" name="Picture 15">
            <a:extLst>
              <a:ext uri="{FF2B5EF4-FFF2-40B4-BE49-F238E27FC236}">
                <a16:creationId xmlns:a16="http://schemas.microsoft.com/office/drawing/2014/main" id="{0D246541-F27A-4E45-A5FC-8D27CD1FCFD6}"/>
              </a:ext>
            </a:extLst>
          </p:cNvPr>
          <p:cNvPicPr>
            <a:picLocks noChangeAspect="1"/>
          </p:cNvPicPr>
          <p:nvPr/>
        </p:nvPicPr>
        <p:blipFill>
          <a:blip r:embed="rId3"/>
          <a:srcRect/>
          <a:stretch/>
        </p:blipFill>
        <p:spPr>
          <a:xfrm>
            <a:off x="6858000" y="1170711"/>
            <a:ext cx="4606505" cy="4606505"/>
          </a:xfrm>
          <a:prstGeom prst="rect">
            <a:avLst/>
          </a:prstGeom>
        </p:spPr>
      </p:pic>
    </p:spTree>
    <p:extLst>
      <p:ext uri="{BB962C8B-B14F-4D97-AF65-F5344CB8AC3E}">
        <p14:creationId xmlns:p14="http://schemas.microsoft.com/office/powerpoint/2010/main" val="3762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5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026"/>
                                        </p:tgtEl>
                                      </p:cBhvr>
                                    </p:animEffect>
                                    <p:set>
                                      <p:cBhvr>
                                        <p:cTn id="27" dur="1" fill="hold">
                                          <p:stCondLst>
                                            <p:cond delay="999"/>
                                          </p:stCondLst>
                                        </p:cTn>
                                        <p:tgtEl>
                                          <p:spTgt spid="1026"/>
                                        </p:tgtEl>
                                        <p:attrNameLst>
                                          <p:attrName>style.visibility</p:attrName>
                                        </p:attrNameLst>
                                      </p:cBhvr>
                                      <p:to>
                                        <p:strVal val="hidden"/>
                                      </p:to>
                                    </p:set>
                                  </p:childTnLst>
                                </p:cTn>
                              </p:par>
                              <p:par>
                                <p:cTn id="28" presetID="10" presetClass="entr" presetSubtype="0" fill="hold" nodeType="withEffect">
                                  <p:stCondLst>
                                    <p:cond delay="10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fade">
                                      <p:cBhvr>
                                        <p:cTn id="35" dur="500"/>
                                        <p:tgtEl>
                                          <p:spTgt spid="3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xEl>
                                              <p:pRg st="1" end="1"/>
                                            </p:txEl>
                                          </p:spTgt>
                                        </p:tgtEl>
                                        <p:attrNameLst>
                                          <p:attrName>style.visibility</p:attrName>
                                        </p:attrNameLst>
                                      </p:cBhvr>
                                      <p:to>
                                        <p:strVal val="visible"/>
                                      </p:to>
                                    </p:set>
                                    <p:animEffect transition="in" filter="fade">
                                      <p:cBhvr>
                                        <p:cTn id="40" dur="500"/>
                                        <p:tgtEl>
                                          <p:spTgt spid="3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
                                            <p:txEl>
                                              <p:pRg st="0" end="0"/>
                                            </p:txEl>
                                          </p:spTgt>
                                        </p:tgtEl>
                                      </p:cBhvr>
                                    </p:animEffect>
                                    <p:set>
                                      <p:cBhvr>
                                        <p:cTn id="45" dur="1" fill="hold">
                                          <p:stCondLst>
                                            <p:cond delay="499"/>
                                          </p:stCondLst>
                                        </p:cTn>
                                        <p:tgtEl>
                                          <p:spTgt spid="3">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6">
                                            <p:txEl>
                                              <p:pRg st="0" end="0"/>
                                            </p:txEl>
                                          </p:spTgt>
                                        </p:tgtEl>
                                      </p:cBhvr>
                                    </p:animEffect>
                                    <p:set>
                                      <p:cBhvr>
                                        <p:cTn id="54" dur="1" fill="hold">
                                          <p:stCondLst>
                                            <p:cond delay="499"/>
                                          </p:stCondLst>
                                        </p:cTn>
                                        <p:tgtEl>
                                          <p:spTgt spid="36">
                                            <p:txEl>
                                              <p:pRg st="0" end="0"/>
                                            </p:tx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
                                            <p:txEl>
                                              <p:pRg st="1" end="1"/>
                                            </p:txEl>
                                          </p:spTgt>
                                        </p:tgtEl>
                                      </p:cBhvr>
                                    </p:animEffect>
                                    <p:set>
                                      <p:cBhvr>
                                        <p:cTn id="57" dur="1" fill="hold">
                                          <p:stCondLst>
                                            <p:cond delay="499"/>
                                          </p:stCondLst>
                                        </p:cTn>
                                        <p:tgtEl>
                                          <p:spTgt spid="3">
                                            <p:txEl>
                                              <p:pRg st="1" end="1"/>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6">
                                            <p:txEl>
                                              <p:pRg st="1" end="1"/>
                                            </p:txEl>
                                          </p:spTgt>
                                        </p:tgtEl>
                                      </p:cBhvr>
                                    </p:animEffect>
                                    <p:set>
                                      <p:cBhvr>
                                        <p:cTn id="60" dur="1" fill="hold">
                                          <p:stCondLst>
                                            <p:cond delay="499"/>
                                          </p:stCondLst>
                                        </p:cTn>
                                        <p:tgtEl>
                                          <p:spTgt spid="3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2" grpId="1"/>
      <p:bldP spid="3" grpId="0" uiExpand="1" build="p"/>
      <p:bldP spid="3" grpId="1" uiExpand="1" build="p"/>
      <p:bldP spid="36"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AC3B-FDF7-A4CB-0E35-E930B7BC4D55}"/>
              </a:ext>
            </a:extLst>
          </p:cNvPr>
          <p:cNvSpPr>
            <a:spLocks noGrp="1"/>
          </p:cNvSpPr>
          <p:nvPr>
            <p:ph type="title"/>
          </p:nvPr>
        </p:nvSpPr>
        <p:spPr/>
        <p:txBody>
          <a:bodyPr/>
          <a:lstStyle/>
          <a:p>
            <a:r>
              <a:rPr lang="en-US" dirty="0"/>
              <a:t>VR, XR, &amp; the “Existential Hangover”</a:t>
            </a:r>
            <a:br>
              <a:rPr lang="en-US" dirty="0"/>
            </a:br>
            <a:r>
              <a:rPr lang="en-US" sz="2000" dirty="0"/>
              <a:t>Depersonalization, Derealization, and Control Ontology</a:t>
            </a:r>
          </a:p>
        </p:txBody>
      </p:sp>
      <p:sp>
        <p:nvSpPr>
          <p:cNvPr id="7" name="TextBox 6">
            <a:extLst>
              <a:ext uri="{FF2B5EF4-FFF2-40B4-BE49-F238E27FC236}">
                <a16:creationId xmlns:a16="http://schemas.microsoft.com/office/drawing/2014/main" id="{1D9451D1-CA12-CFDC-0389-199E24C09EBC}"/>
              </a:ext>
            </a:extLst>
          </p:cNvPr>
          <p:cNvSpPr txBox="1"/>
          <p:nvPr/>
        </p:nvSpPr>
        <p:spPr>
          <a:xfrm>
            <a:off x="707366" y="1690688"/>
            <a:ext cx="10646434" cy="4524315"/>
          </a:xfrm>
          <a:prstGeom prst="rect">
            <a:avLst/>
          </a:prstGeom>
          <a:noFill/>
        </p:spPr>
        <p:txBody>
          <a:bodyPr wrap="square" rtlCol="0">
            <a:spAutoFit/>
          </a:bodyPr>
          <a:lstStyle/>
          <a:p>
            <a:r>
              <a:rPr lang="en-US" sz="1800" b="0" i="0" u="none" strike="noStrike" baseline="0" dirty="0">
                <a:solidFill>
                  <a:srgbClr val="000000"/>
                </a:solidFill>
                <a:latin typeface="Times New Roman" panose="02020603050405020304" pitchFamily="18" charset="0"/>
              </a:rPr>
              <a:t> “What stays is a strange feeling of sadness and disappointment when participating in the real world, usually on the same day...The sky seems less colorful and it just feels like I’m missing the ‘magic’ (for the lack of a better word). … I feel deeply disturbed and often end up just sitting there, staring at a wall.” (Searles, 2016, Quoting Tobias van Schneider)</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“Less a feeling of depression...and more a sense of detachment” </a:t>
            </a:r>
          </a:p>
          <a:p>
            <a:endParaRPr lang="en-US"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“[W]</a:t>
            </a:r>
            <a:r>
              <a:rPr lang="en-US" sz="1800" b="0" i="0" u="none" strike="noStrike" baseline="0" dirty="0" err="1">
                <a:solidFill>
                  <a:srgbClr val="000000"/>
                </a:solidFill>
                <a:latin typeface="Times New Roman" panose="02020603050405020304" pitchFamily="18" charset="0"/>
              </a:rPr>
              <a:t>hile</a:t>
            </a:r>
            <a:r>
              <a:rPr lang="en-US" sz="1800" b="0" i="0" u="none" strike="noStrike" baseline="0" dirty="0">
                <a:solidFill>
                  <a:srgbClr val="000000"/>
                </a:solidFill>
                <a:latin typeface="Times New Roman" panose="02020603050405020304" pitchFamily="18" charset="0"/>
              </a:rPr>
              <a:t> standing and in the middle of a sentence, I had an incredibly strange, weird moment of comparing real life to the VR...I understood that the demo was over, but it was [as] if a lower level part of my mind couldn’t exactly be sure. It gave me a very weird existential dread of my entire situation, and the only way I could get rid of that feeling was to walk around or touch things around me.” </a:t>
            </a:r>
          </a:p>
          <a:p>
            <a:endParaRPr lang="en-US" dirty="0">
              <a:solidFill>
                <a:srgbClr val="000000"/>
              </a:solidFill>
              <a:latin typeface="Times New Roman" panose="02020603050405020304" pitchFamily="18" charset="0"/>
            </a:endParaRPr>
          </a:p>
          <a:p>
            <a:r>
              <a:rPr lang="en-US" b="1" dirty="0">
                <a:solidFill>
                  <a:srgbClr val="000000"/>
                </a:solidFill>
                <a:latin typeface="Times New Roman" panose="02020603050405020304" pitchFamily="18" charset="0"/>
              </a:rPr>
              <a:t>Proposal:  </a:t>
            </a:r>
            <a:r>
              <a:rPr lang="en-US" dirty="0">
                <a:solidFill>
                  <a:srgbClr val="000000"/>
                </a:solidFill>
                <a:latin typeface="Times New Roman" panose="02020603050405020304" pitchFamily="18" charset="0"/>
              </a:rPr>
              <a:t>We can understand the depersonalization and the derealization often described by VR users as a result of how </a:t>
            </a:r>
            <a:r>
              <a:rPr lang="en-US" b="1" dirty="0">
                <a:solidFill>
                  <a:srgbClr val="000000"/>
                </a:solidFill>
                <a:latin typeface="Times New Roman" panose="02020603050405020304" pitchFamily="18" charset="0"/>
              </a:rPr>
              <a:t>VR radicalizes and problematizes the ordinarily more predicable and fluid transitions between worlds</a:t>
            </a:r>
            <a:r>
              <a:rPr lang="en-US" dirty="0">
                <a:solidFill>
                  <a:srgbClr val="000000"/>
                </a:solidFill>
                <a:latin typeface="Times New Roman" panose="02020603050405020304" pitchFamily="18" charset="0"/>
              </a:rPr>
              <a:t>. VR often creates a sense of control, </a:t>
            </a:r>
            <a:r>
              <a:rPr lang="en-US" i="1" dirty="0">
                <a:solidFill>
                  <a:srgbClr val="000000"/>
                </a:solidFill>
                <a:latin typeface="Times New Roman" panose="02020603050405020304" pitchFamily="18" charset="0"/>
              </a:rPr>
              <a:t>specifically over time</a:t>
            </a:r>
            <a:r>
              <a:rPr lang="en-US" dirty="0">
                <a:solidFill>
                  <a:srgbClr val="000000"/>
                </a:solidFill>
                <a:latin typeface="Times New Roman" panose="02020603050405020304" pitchFamily="18" charset="0"/>
              </a:rPr>
              <a:t>, and the sudden reconfiguration of affordances and loss of that control puts pressure on embedded senses of self and world.</a:t>
            </a:r>
            <a:endParaRPr lang="en-US" dirty="0"/>
          </a:p>
        </p:txBody>
      </p:sp>
    </p:spTree>
    <p:extLst>
      <p:ext uri="{BB962C8B-B14F-4D97-AF65-F5344CB8AC3E}">
        <p14:creationId xmlns:p14="http://schemas.microsoft.com/office/powerpoint/2010/main" val="25612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0CD3CE-2B32-D4A7-C867-2BD140FC92E4}"/>
              </a:ext>
            </a:extLst>
          </p:cNvPr>
          <p:cNvSpPr txBox="1">
            <a:spLocks/>
          </p:cNvSpPr>
          <p:nvPr/>
        </p:nvSpPr>
        <p:spPr>
          <a:xfrm>
            <a:off x="2366010" y="2242539"/>
            <a:ext cx="7459980" cy="1425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cap="all" spc="150" baseline="0">
                <a:solidFill>
                  <a:schemeClr val="bg1"/>
                </a:solidFill>
                <a:latin typeface="+mj-lt"/>
                <a:ea typeface="+mj-ea"/>
                <a:cs typeface="+mj-cs"/>
              </a:defRPr>
            </a:lvl1pPr>
          </a:lstStyle>
          <a:p>
            <a:pPr algn="ctr"/>
            <a:r>
              <a:rPr lang="en-US" sz="2200" dirty="0"/>
              <a:t>Thank you</a:t>
            </a:r>
            <a:br>
              <a:rPr lang="en-US" sz="2200" dirty="0"/>
            </a:br>
            <a:br>
              <a:rPr lang="en-US" sz="1800" dirty="0"/>
            </a:br>
            <a:r>
              <a:rPr lang="en-US" sz="1800" dirty="0"/>
              <a:t>Contact:  Jdkokot@bu.edu</a:t>
            </a:r>
            <a:br>
              <a:rPr lang="en-US" sz="1800" dirty="0"/>
            </a:br>
            <a:r>
              <a:rPr lang="en-US" sz="1800" dirty="0"/>
              <a:t>Website:  www.jdkokot.com</a:t>
            </a:r>
            <a:endParaRPr lang="en-US" sz="2200" dirty="0"/>
          </a:p>
        </p:txBody>
      </p:sp>
    </p:spTree>
    <p:extLst>
      <p:ext uri="{BB962C8B-B14F-4D97-AF65-F5344CB8AC3E}">
        <p14:creationId xmlns:p14="http://schemas.microsoft.com/office/powerpoint/2010/main" val="133382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855133" y="639447"/>
            <a:ext cx="5240867" cy="1325563"/>
          </a:xfrm>
        </p:spPr>
        <p:txBody>
          <a:bodyPr>
            <a:normAutofit/>
          </a:bodyPr>
          <a:lstStyle/>
          <a:p>
            <a:r>
              <a:rPr lang="en-US" sz="3200" b="1" dirty="0">
                <a:effectLst/>
                <a:latin typeface="Calibri" panose="020F0502020204030204" pitchFamily="34" charset="0"/>
              </a:rPr>
              <a:t>Outline</a:t>
            </a:r>
            <a:endParaRPr lang="en-US" sz="2000" dirty="0"/>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55133" y="2238764"/>
            <a:ext cx="4495800" cy="3524918"/>
          </a:xfrm>
        </p:spPr>
        <p:txBody>
          <a:bodyPr>
            <a:normAutofit/>
          </a:bodyPr>
          <a:lstStyle/>
          <a:p>
            <a:pPr marL="457200" indent="-342900">
              <a:lnSpc>
                <a:spcPct val="120000"/>
              </a:lnSpc>
              <a:spcBef>
                <a:spcPts val="0"/>
              </a:spcBef>
              <a:spcAft>
                <a:spcPts val="1200"/>
              </a:spcAft>
              <a:buFont typeface="+mj-lt"/>
              <a:buAutoNum type="arabicParenR"/>
            </a:pPr>
            <a:r>
              <a:rPr lang="en-US" sz="1800" dirty="0"/>
              <a:t>Introduction &amp; Background:  XR, Phenomenology, &amp; Agency</a:t>
            </a:r>
          </a:p>
          <a:p>
            <a:pPr marL="457200" indent="-342900">
              <a:lnSpc>
                <a:spcPct val="120000"/>
              </a:lnSpc>
              <a:spcBef>
                <a:spcPts val="0"/>
              </a:spcBef>
              <a:spcAft>
                <a:spcPts val="1200"/>
              </a:spcAft>
              <a:buFont typeface="+mj-lt"/>
              <a:buAutoNum type="arabicParenR"/>
            </a:pPr>
            <a:r>
              <a:rPr lang="en-US" sz="1800" dirty="0"/>
              <a:t>Worlds &amp; Realities:  Alfred Schütz on the “Finite Provinces of Meaning”</a:t>
            </a:r>
          </a:p>
          <a:p>
            <a:pPr marL="457200" indent="-342900">
              <a:lnSpc>
                <a:spcPct val="120000"/>
              </a:lnSpc>
              <a:spcBef>
                <a:spcPts val="0"/>
              </a:spcBef>
              <a:spcAft>
                <a:spcPts val="1200"/>
              </a:spcAft>
              <a:buFont typeface="+mj-lt"/>
              <a:buAutoNum type="arabicParenR"/>
            </a:pPr>
            <a:r>
              <a:rPr lang="en-US" sz="1800" dirty="0"/>
              <a:t>Cognitive Styles, Liminality, and VR:  A framework for thinking through the transitional aspects of Virtual Reality</a:t>
            </a:r>
          </a:p>
          <a:p>
            <a:pPr marL="457200" indent="-342900">
              <a:lnSpc>
                <a:spcPct val="120000"/>
              </a:lnSpc>
              <a:spcBef>
                <a:spcPts val="0"/>
              </a:spcBef>
              <a:spcAft>
                <a:spcPts val="1200"/>
              </a:spcAft>
              <a:buFont typeface="+mj-lt"/>
              <a:buAutoNum type="arabicParenR"/>
            </a:pPr>
            <a:r>
              <a:rPr lang="en-US" sz="1800" dirty="0"/>
              <a:t>VR, The Metaverse, &amp; the “Existential Hangover”</a:t>
            </a:r>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a:xfrm>
            <a:off x="2819401" y="6203949"/>
            <a:ext cx="3276600" cy="365125"/>
          </a:xfrm>
        </p:spPr>
        <p:txBody>
          <a:bodyPr/>
          <a:lstStyle/>
          <a:p>
            <a:pPr algn="r"/>
            <a:r>
              <a:rPr lang="en-US" i="1" dirty="0"/>
              <a:t>IACAP 2022 </a:t>
            </a:r>
          </a:p>
          <a:p>
            <a:pPr algn="r"/>
            <a:r>
              <a:rPr lang="en-US" dirty="0"/>
              <a:t>Santa Clara University / 7.24.2022</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a:xfrm>
            <a:off x="855133" y="6203949"/>
            <a:ext cx="2133600" cy="365125"/>
          </a:xfrm>
        </p:spPr>
        <p:txBody>
          <a:bodyPr/>
          <a:lstStyle/>
          <a:p>
            <a:pPr algn="l">
              <a:spcBef>
                <a:spcPts val="0"/>
              </a:spcBef>
            </a:pPr>
            <a:r>
              <a:rPr lang="en-US" dirty="0"/>
              <a:t>Jordan Kokot / </a:t>
            </a:r>
            <a:r>
              <a:rPr lang="en-US" dirty="0">
                <a:solidFill>
                  <a:srgbClr val="C00000"/>
                </a:solidFill>
              </a:rPr>
              <a:t>Boston University</a:t>
            </a:r>
          </a:p>
          <a:p>
            <a:pPr algn="l">
              <a:spcBef>
                <a:spcPts val="0"/>
              </a:spcBef>
            </a:pPr>
            <a:r>
              <a:rPr lang="en-US" dirty="0">
                <a:solidFill>
                  <a:srgbClr val="898989"/>
                </a:solidFill>
              </a:rPr>
              <a:t>jdkokot@bu.edu / www.jdkokot.com</a:t>
            </a:r>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55550E96-767A-4DB2-AE47-C64508E927E9}"/>
              </a:ext>
            </a:extLst>
          </p:cNvPr>
          <p:cNvPicPr>
            <a:picLocks noChangeAspect="1"/>
          </p:cNvPicPr>
          <p:nvPr/>
        </p:nvPicPr>
        <p:blipFill rotWithShape="1">
          <a:blip r:embed="rId2"/>
          <a:srcRect b="2609"/>
          <a:stretch/>
        </p:blipFill>
        <p:spPr>
          <a:xfrm>
            <a:off x="586509" y="951721"/>
            <a:ext cx="11018982" cy="335360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extBox 1">
            <a:extLst>
              <a:ext uri="{FF2B5EF4-FFF2-40B4-BE49-F238E27FC236}">
                <a16:creationId xmlns:a16="http://schemas.microsoft.com/office/drawing/2014/main" id="{0B5A3ACA-F83B-5AEA-5E38-55A0484DCE5B}"/>
              </a:ext>
            </a:extLst>
          </p:cNvPr>
          <p:cNvSpPr txBox="1"/>
          <p:nvPr/>
        </p:nvSpPr>
        <p:spPr>
          <a:xfrm>
            <a:off x="5411585" y="4108215"/>
            <a:ext cx="6538879" cy="1837112"/>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kumimoji="0" lang="en-US" b="0" i="0" u="none" strike="noStrike" cap="none" spc="0" normalizeH="0" baseline="0" noProof="0" dirty="0">
                <a:ln>
                  <a:noFill/>
                </a:ln>
                <a:effectLst/>
                <a:uLnTx/>
                <a:uFillTx/>
              </a:rPr>
              <a:t>We are not saying that time exists for someone...We are saying, rather, that </a:t>
            </a:r>
            <a:r>
              <a:rPr kumimoji="0" lang="en-US" b="1" i="0" u="none" strike="noStrike" cap="none" spc="0" normalizeH="0" baseline="0" noProof="0" dirty="0">
                <a:ln>
                  <a:noFill/>
                </a:ln>
                <a:effectLst/>
                <a:uLnTx/>
                <a:uFillTx/>
              </a:rPr>
              <a:t>time is someone </a:t>
            </a:r>
            <a:r>
              <a:rPr kumimoji="0" lang="en-US" b="0" i="0" u="none" strike="noStrike" cap="none" spc="0" normalizeH="0" baseline="0" noProof="0" dirty="0">
                <a:ln>
                  <a:noFill/>
                </a:ln>
                <a:effectLst/>
                <a:uLnTx/>
                <a:uFillTx/>
              </a:rPr>
              <a:t>or, in other words, that the temporal dimensions – insofar as they perpetually fit together – affirm each other, never do more than make explicit what was implied in each one, and each express a single rupture or a single thrust that is subjectivity itself.  </a:t>
            </a:r>
            <a:r>
              <a:rPr kumimoji="0" lang="en-US" b="1" i="0" u="none" strike="noStrike" cap="none" spc="0" normalizeH="0" baseline="0" noProof="0" dirty="0">
                <a:ln>
                  <a:noFill/>
                </a:ln>
                <a:effectLst/>
                <a:uLnTx/>
                <a:uFillTx/>
              </a:rPr>
              <a:t>Time must be understood as the subject, and the subject must be understood as time</a:t>
            </a:r>
            <a:r>
              <a:rPr kumimoji="0" lang="en-US" b="0" i="0" u="none" strike="noStrike" cap="none" spc="0" normalizeH="0" baseline="0" noProof="0" dirty="0">
                <a:ln>
                  <a:noFill/>
                </a:ln>
                <a:effectLst/>
                <a:uLnTx/>
                <a:uFillTx/>
              </a:rPr>
              <a:t>” </a:t>
            </a:r>
          </a:p>
          <a:p>
            <a:pPr>
              <a:lnSpc>
                <a:spcPct val="90000"/>
              </a:lnSpc>
              <a:spcAft>
                <a:spcPts val="600"/>
              </a:spcAft>
            </a:pPr>
            <a:r>
              <a:rPr kumimoji="0" lang="en-US" b="0" i="1" u="none" strike="noStrike" cap="none" spc="0" normalizeH="0" baseline="0" noProof="0" dirty="0">
                <a:ln>
                  <a:noFill/>
                </a:ln>
                <a:effectLst/>
                <a:uLnTx/>
                <a:uFillTx/>
              </a:rPr>
              <a:t>-Maurice Merleau-Ponty, The Phenomenology</a:t>
            </a:r>
            <a:r>
              <a:rPr kumimoji="0" lang="en-US" b="0" i="1" u="none" strike="noStrike" cap="none" spc="0" normalizeH="0" noProof="0" dirty="0">
                <a:ln>
                  <a:noFill/>
                </a:ln>
                <a:effectLst/>
                <a:uLnTx/>
                <a:uFillTx/>
              </a:rPr>
              <a:t> of Perception</a:t>
            </a:r>
            <a:endParaRPr lang="en-US" i="1" dirty="0"/>
          </a:p>
        </p:txBody>
      </p:sp>
    </p:spTree>
    <p:extLst>
      <p:ext uri="{BB962C8B-B14F-4D97-AF65-F5344CB8AC3E}">
        <p14:creationId xmlns:p14="http://schemas.microsoft.com/office/powerpoint/2010/main" val="8126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Virtual Reality headset with solid fill">
            <a:extLst>
              <a:ext uri="{FF2B5EF4-FFF2-40B4-BE49-F238E27FC236}">
                <a16:creationId xmlns:a16="http://schemas.microsoft.com/office/drawing/2014/main" id="{E995DE85-645E-1FF1-9021-DFE45D4DB1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534472" y="976661"/>
            <a:ext cx="4904677" cy="4904677"/>
          </a:xfrm>
          <a:custGeom>
            <a:avLst/>
            <a:gdLst/>
            <a:ahLst/>
            <a:cxnLst/>
            <a:rect l="l" t="t" r="r" b="b"/>
            <a:pathLst>
              <a:path w="5102225" h="5761037">
                <a:moveTo>
                  <a:pt x="0" y="0"/>
                </a:moveTo>
                <a:lnTo>
                  <a:pt x="5102225" y="0"/>
                </a:lnTo>
                <a:lnTo>
                  <a:pt x="5102225" y="5761037"/>
                </a:lnTo>
                <a:lnTo>
                  <a:pt x="0" y="5761037"/>
                </a:lnTo>
                <a:close/>
              </a:path>
            </a:pathLst>
          </a:custGeom>
        </p:spPr>
      </p:pic>
      <p:sp>
        <p:nvSpPr>
          <p:cNvPr id="34" name="Rectangle 33">
            <a:extLst>
              <a:ext uri="{FF2B5EF4-FFF2-40B4-BE49-F238E27FC236}">
                <a16:creationId xmlns:a16="http://schemas.microsoft.com/office/drawing/2014/main" id="{A1882BD1-B225-D9A9-CC96-E7E1922A3DD8}"/>
              </a:ext>
            </a:extLst>
          </p:cNvPr>
          <p:cNvSpPr/>
          <p:nvPr/>
        </p:nvSpPr>
        <p:spPr>
          <a:xfrm>
            <a:off x="-180975" y="295275"/>
            <a:ext cx="2628900" cy="2143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52E6D23-78A6-BF71-A476-EB347E84F805}"/>
              </a:ext>
            </a:extLst>
          </p:cNvPr>
          <p:cNvSpPr>
            <a:spLocks noGrp="1"/>
          </p:cNvSpPr>
          <p:nvPr>
            <p:ph type="title"/>
          </p:nvPr>
        </p:nvSpPr>
        <p:spPr>
          <a:xfrm>
            <a:off x="652683" y="851277"/>
            <a:ext cx="4328892" cy="790575"/>
          </a:xfrm>
        </p:spPr>
        <p:txBody>
          <a:bodyPr anchor="b">
            <a:normAutofit/>
          </a:bodyPr>
          <a:lstStyle/>
          <a:p>
            <a:pPr algn="l"/>
            <a:r>
              <a:rPr lang="en-US" sz="2200" dirty="0">
                <a:latin typeface="Calibri" panose="020F0502020204030204" pitchFamily="34" charset="0"/>
                <a:cs typeface="Calibri" panose="020F0502020204030204" pitchFamily="34" charset="0"/>
              </a:rPr>
              <a:t>XR, Phenomenology, &amp; Agency</a:t>
            </a:r>
          </a:p>
        </p:txBody>
      </p:sp>
      <p:sp>
        <p:nvSpPr>
          <p:cNvPr id="32" name="Content Placeholder 2">
            <a:extLst>
              <a:ext uri="{FF2B5EF4-FFF2-40B4-BE49-F238E27FC236}">
                <a16:creationId xmlns:a16="http://schemas.microsoft.com/office/drawing/2014/main" id="{7BE1233F-F467-6DDA-D0C6-44D911789BD2}"/>
              </a:ext>
            </a:extLst>
          </p:cNvPr>
          <p:cNvSpPr txBox="1">
            <a:spLocks/>
          </p:cNvSpPr>
          <p:nvPr/>
        </p:nvSpPr>
        <p:spPr>
          <a:xfrm>
            <a:off x="652683" y="2197854"/>
            <a:ext cx="4878240" cy="3683484"/>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spcAft>
                <a:spcPts val="1200"/>
              </a:spcAft>
            </a:pPr>
            <a:r>
              <a:rPr lang="en-US" sz="1800" u="sng" dirty="0">
                <a:latin typeface="+mn-lt"/>
              </a:rPr>
              <a:t>Foundational Questions:</a:t>
            </a:r>
          </a:p>
          <a:p>
            <a:pPr lvl="1" indent="-457200">
              <a:spcAft>
                <a:spcPts val="1200"/>
              </a:spcAft>
              <a:buFont typeface="+mj-lt"/>
              <a:buAutoNum type="arabicParenR"/>
            </a:pPr>
            <a:r>
              <a:rPr lang="en-US" sz="1800" b="0" dirty="0"/>
              <a:t>How can we characterize the radically different cognitive, dispositional, and normative capacities we exhibit in different worlds?  How can we understand the various ways we transition between worlds?</a:t>
            </a:r>
          </a:p>
          <a:p>
            <a:pPr lvl="1" indent="-457200">
              <a:spcAft>
                <a:spcPts val="1200"/>
              </a:spcAft>
              <a:buFont typeface="+mj-lt"/>
              <a:buAutoNum type="arabicParenR"/>
            </a:pPr>
            <a:r>
              <a:rPr lang="en-US" sz="1800" b="0" dirty="0"/>
              <a:t>How do our experiences in different worlds inform each other?  What persists between shifts in worlds, and what changes?</a:t>
            </a:r>
          </a:p>
          <a:p>
            <a:pPr lvl="1" indent="-457200">
              <a:spcAft>
                <a:spcPts val="1200"/>
              </a:spcAft>
              <a:buFont typeface="+mj-lt"/>
              <a:buAutoNum type="arabicParenR"/>
            </a:pPr>
            <a:r>
              <a:rPr lang="en-US" sz="1800" u="sng" dirty="0"/>
              <a:t>What are the effects of these transitions?</a:t>
            </a:r>
            <a:r>
              <a:rPr lang="en-US" sz="1800" b="0" u="sng" dirty="0"/>
              <a:t>  </a:t>
            </a:r>
            <a:r>
              <a:rPr lang="en-US" sz="1800" b="0" dirty="0"/>
              <a:t>How do they influence the development of persons who frequently shift between worlds?  What are the broader social implications of frequent world shifting?</a:t>
            </a:r>
          </a:p>
        </p:txBody>
      </p:sp>
      <p:cxnSp>
        <p:nvCxnSpPr>
          <p:cNvPr id="36" name="Straight Connector 35">
            <a:extLst>
              <a:ext uri="{FF2B5EF4-FFF2-40B4-BE49-F238E27FC236}">
                <a16:creationId xmlns:a16="http://schemas.microsoft.com/office/drawing/2014/main" id="{CCA9EE57-F408-9BE2-AAB9-745E9F44AAEB}"/>
              </a:ext>
            </a:extLst>
          </p:cNvPr>
          <p:cNvCxnSpPr>
            <a:cxnSpLocks/>
          </p:cNvCxnSpPr>
          <p:nvPr/>
        </p:nvCxnSpPr>
        <p:spPr>
          <a:xfrm>
            <a:off x="-400050" y="1828800"/>
            <a:ext cx="47148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3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xEl>
                                              <p:pRg st="1" end="1"/>
                                            </p:txEl>
                                          </p:spTgt>
                                        </p:tgtEl>
                                        <p:attrNameLst>
                                          <p:attrName>style.visibility</p:attrName>
                                        </p:attrNameLst>
                                      </p:cBhvr>
                                      <p:to>
                                        <p:strVal val="visible"/>
                                      </p:to>
                                    </p:set>
                                    <p:animEffect transition="in" filter="fade">
                                      <p:cBhvr>
                                        <p:cTn id="18" dur="500"/>
                                        <p:tgtEl>
                                          <p:spTgt spid="3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xEl>
                                              <p:pRg st="2" end="2"/>
                                            </p:txEl>
                                          </p:spTgt>
                                        </p:tgtEl>
                                        <p:attrNameLst>
                                          <p:attrName>style.visibility</p:attrName>
                                        </p:attrNameLst>
                                      </p:cBhvr>
                                      <p:to>
                                        <p:strVal val="visible"/>
                                      </p:to>
                                    </p:set>
                                    <p:animEffect transition="in" filter="fade">
                                      <p:cBhvr>
                                        <p:cTn id="23" dur="500"/>
                                        <p:tgtEl>
                                          <p:spTgt spid="3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32">
                                            <p:txEl>
                                              <p:pRg st="0" end="0"/>
                                            </p:txEl>
                                          </p:spTgt>
                                        </p:tgtEl>
                                      </p:cBhvr>
                                    </p:animEffect>
                                    <p:set>
                                      <p:cBhvr>
                                        <p:cTn id="33" dur="1" fill="hold">
                                          <p:stCondLst>
                                            <p:cond delay="499"/>
                                          </p:stCondLst>
                                        </p:cTn>
                                        <p:tgtEl>
                                          <p:spTgt spid="32">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2">
                                            <p:txEl>
                                              <p:pRg st="1" end="1"/>
                                            </p:txEl>
                                          </p:spTgt>
                                        </p:tgtEl>
                                      </p:cBhvr>
                                    </p:animEffect>
                                    <p:set>
                                      <p:cBhvr>
                                        <p:cTn id="36" dur="1" fill="hold">
                                          <p:stCondLst>
                                            <p:cond delay="499"/>
                                          </p:stCondLst>
                                        </p:cTn>
                                        <p:tgtEl>
                                          <p:spTgt spid="32">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2">
                                            <p:txEl>
                                              <p:pRg st="2" end="2"/>
                                            </p:txEl>
                                          </p:spTgt>
                                        </p:tgtEl>
                                      </p:cBhvr>
                                    </p:animEffect>
                                    <p:set>
                                      <p:cBhvr>
                                        <p:cTn id="39" dur="1" fill="hold">
                                          <p:stCondLst>
                                            <p:cond delay="499"/>
                                          </p:stCondLst>
                                        </p:cTn>
                                        <p:tgtEl>
                                          <p:spTgt spid="32">
                                            <p:txEl>
                                              <p:pRg st="2" end="2"/>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2">
                                            <p:txEl>
                                              <p:pRg st="3" end="3"/>
                                            </p:txEl>
                                          </p:spTgt>
                                        </p:tgtEl>
                                      </p:cBhvr>
                                    </p:animEffect>
                                    <p:set>
                                      <p:cBhvr>
                                        <p:cTn id="42" dur="1" fill="hold">
                                          <p:stCondLst>
                                            <p:cond delay="499"/>
                                          </p:stCondLst>
                                        </p:cTn>
                                        <p:tgtEl>
                                          <p:spTgt spid="3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descr="Virtual Reality headset with solid fill">
            <a:extLst>
              <a:ext uri="{FF2B5EF4-FFF2-40B4-BE49-F238E27FC236}">
                <a16:creationId xmlns:a16="http://schemas.microsoft.com/office/drawing/2014/main" id="{E995DE85-645E-1FF1-9021-DFE45D4DB1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534472" y="976661"/>
            <a:ext cx="4904677" cy="4904677"/>
          </a:xfrm>
          <a:custGeom>
            <a:avLst/>
            <a:gdLst/>
            <a:ahLst/>
            <a:cxnLst/>
            <a:rect l="l" t="t" r="r" b="b"/>
            <a:pathLst>
              <a:path w="5102225" h="5761037">
                <a:moveTo>
                  <a:pt x="0" y="0"/>
                </a:moveTo>
                <a:lnTo>
                  <a:pt x="5102225" y="0"/>
                </a:lnTo>
                <a:lnTo>
                  <a:pt x="5102225" y="5761037"/>
                </a:lnTo>
                <a:lnTo>
                  <a:pt x="0" y="5761037"/>
                </a:lnTo>
                <a:close/>
              </a:path>
            </a:pathLst>
          </a:custGeom>
        </p:spPr>
      </p:pic>
      <p:sp>
        <p:nvSpPr>
          <p:cNvPr id="34" name="Rectangle 33">
            <a:extLst>
              <a:ext uri="{FF2B5EF4-FFF2-40B4-BE49-F238E27FC236}">
                <a16:creationId xmlns:a16="http://schemas.microsoft.com/office/drawing/2014/main" id="{A1882BD1-B225-D9A9-CC96-E7E1922A3DD8}"/>
              </a:ext>
            </a:extLst>
          </p:cNvPr>
          <p:cNvSpPr/>
          <p:nvPr/>
        </p:nvSpPr>
        <p:spPr>
          <a:xfrm>
            <a:off x="-180975" y="295275"/>
            <a:ext cx="2628900" cy="2143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52E6D23-78A6-BF71-A476-EB347E84F805}"/>
              </a:ext>
            </a:extLst>
          </p:cNvPr>
          <p:cNvSpPr>
            <a:spLocks noGrp="1"/>
          </p:cNvSpPr>
          <p:nvPr>
            <p:ph type="title"/>
          </p:nvPr>
        </p:nvSpPr>
        <p:spPr>
          <a:xfrm>
            <a:off x="652683" y="851277"/>
            <a:ext cx="4328892" cy="790575"/>
          </a:xfrm>
        </p:spPr>
        <p:txBody>
          <a:bodyPr anchor="b">
            <a:normAutofit/>
          </a:bodyPr>
          <a:lstStyle/>
          <a:p>
            <a:pPr algn="l"/>
            <a:r>
              <a:rPr lang="en-US" sz="2200" dirty="0">
                <a:latin typeface="Calibri" panose="020F0502020204030204" pitchFamily="34" charset="0"/>
                <a:cs typeface="Calibri" panose="020F0502020204030204" pitchFamily="34" charset="0"/>
              </a:rPr>
              <a:t>XR, Phenomenology, &amp; Agency</a:t>
            </a:r>
          </a:p>
        </p:txBody>
      </p:sp>
      <p:sp>
        <p:nvSpPr>
          <p:cNvPr id="32" name="Content Placeholder 2">
            <a:extLst>
              <a:ext uri="{FF2B5EF4-FFF2-40B4-BE49-F238E27FC236}">
                <a16:creationId xmlns:a16="http://schemas.microsoft.com/office/drawing/2014/main" id="{7BE1233F-F467-6DDA-D0C6-44D911789BD2}"/>
              </a:ext>
            </a:extLst>
          </p:cNvPr>
          <p:cNvSpPr txBox="1">
            <a:spLocks/>
          </p:cNvSpPr>
          <p:nvPr/>
        </p:nvSpPr>
        <p:spPr>
          <a:xfrm>
            <a:off x="652683" y="2197853"/>
            <a:ext cx="4878240" cy="4118273"/>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lnSpc>
                <a:spcPct val="100000"/>
              </a:lnSpc>
              <a:spcBef>
                <a:spcPts val="0"/>
              </a:spcBef>
              <a:spcAft>
                <a:spcPts val="600"/>
              </a:spcAft>
            </a:pPr>
            <a:r>
              <a:rPr lang="en-US" sz="2000" b="1" u="sng" dirty="0"/>
              <a:t>XR Specific Ethical Concerns:</a:t>
            </a:r>
          </a:p>
          <a:p>
            <a:pPr marL="285750" indent="-285750" algn="l">
              <a:lnSpc>
                <a:spcPct val="100000"/>
              </a:lnSpc>
              <a:spcBef>
                <a:spcPts val="0"/>
              </a:spcBef>
              <a:spcAft>
                <a:spcPts val="600"/>
              </a:spcAft>
              <a:buFont typeface="Arial" panose="020B0604020202020204" pitchFamily="34" charset="0"/>
              <a:buChar char="•"/>
            </a:pPr>
            <a:r>
              <a:rPr lang="en-US" sz="1800" dirty="0"/>
              <a:t>Changing relationships to objects (cognitive offloading)</a:t>
            </a:r>
          </a:p>
          <a:p>
            <a:pPr marL="285750" indent="-285750" algn="l">
              <a:lnSpc>
                <a:spcPct val="100000"/>
              </a:lnSpc>
              <a:spcBef>
                <a:spcPts val="0"/>
              </a:spcBef>
              <a:spcAft>
                <a:spcPts val="600"/>
              </a:spcAft>
              <a:buFont typeface="Arial" panose="020B0604020202020204" pitchFamily="34" charset="0"/>
              <a:buChar char="•"/>
            </a:pPr>
            <a:r>
              <a:rPr lang="en-US" sz="1800" dirty="0"/>
              <a:t>Changing relationships with the natural world (Environmental Justice/Control Fetishism)</a:t>
            </a:r>
          </a:p>
          <a:p>
            <a:pPr marL="285750" indent="-285750" algn="l">
              <a:lnSpc>
                <a:spcPct val="100000"/>
              </a:lnSpc>
              <a:spcBef>
                <a:spcPts val="0"/>
              </a:spcBef>
              <a:spcAft>
                <a:spcPts val="600"/>
              </a:spcAft>
              <a:buFont typeface="Arial" panose="020B0604020202020204" pitchFamily="34" charset="0"/>
              <a:buChar char="•"/>
            </a:pPr>
            <a:r>
              <a:rPr lang="en-US" sz="1800" dirty="0"/>
              <a:t>Changing relationships with each other (avatars and filters)</a:t>
            </a:r>
          </a:p>
          <a:p>
            <a:pPr marL="285750" indent="-285750" algn="l">
              <a:lnSpc>
                <a:spcPct val="100000"/>
              </a:lnSpc>
              <a:spcBef>
                <a:spcPts val="0"/>
              </a:spcBef>
              <a:spcAft>
                <a:spcPts val="600"/>
              </a:spcAft>
              <a:buFont typeface="Arial" panose="020B0604020202020204" pitchFamily="34" charset="0"/>
              <a:buChar char="•"/>
            </a:pPr>
            <a:r>
              <a:rPr lang="en-US" sz="1800" dirty="0"/>
              <a:t>Racial bias, lookism, and gender discrimination</a:t>
            </a:r>
          </a:p>
          <a:p>
            <a:pPr marL="285750" indent="-285750" algn="l">
              <a:lnSpc>
                <a:spcPct val="100000"/>
              </a:lnSpc>
              <a:spcBef>
                <a:spcPts val="0"/>
              </a:spcBef>
              <a:spcAft>
                <a:spcPts val="600"/>
              </a:spcAft>
              <a:buFont typeface="Arial" panose="020B0604020202020204" pitchFamily="34" charset="0"/>
              <a:buChar char="•"/>
            </a:pPr>
            <a:r>
              <a:rPr lang="en-US" sz="1800" dirty="0"/>
              <a:t>Gamification/metric manipulation</a:t>
            </a:r>
          </a:p>
          <a:p>
            <a:pPr marL="285750" indent="-285750" algn="l">
              <a:lnSpc>
                <a:spcPct val="100000"/>
              </a:lnSpc>
              <a:spcBef>
                <a:spcPts val="0"/>
              </a:spcBef>
              <a:spcAft>
                <a:spcPts val="600"/>
              </a:spcAft>
              <a:buFont typeface="Arial" panose="020B0604020202020204" pitchFamily="34" charset="0"/>
              <a:buChar char="•"/>
            </a:pPr>
            <a:r>
              <a:rPr lang="en-US" sz="1800" b="1" dirty="0"/>
              <a:t>Behavior and value manipulation—perhaps more directly than any other emerging technology, XR has the potential to directly change our systems of value.  This is especially concerning given how current technologies are unregulated and controlled by dubious corporate actors.  </a:t>
            </a:r>
          </a:p>
        </p:txBody>
      </p:sp>
      <p:cxnSp>
        <p:nvCxnSpPr>
          <p:cNvPr id="36" name="Straight Connector 35">
            <a:extLst>
              <a:ext uri="{FF2B5EF4-FFF2-40B4-BE49-F238E27FC236}">
                <a16:creationId xmlns:a16="http://schemas.microsoft.com/office/drawing/2014/main" id="{CCA9EE57-F408-9BE2-AAB9-745E9F44AAEB}"/>
              </a:ext>
            </a:extLst>
          </p:cNvPr>
          <p:cNvCxnSpPr>
            <a:cxnSpLocks/>
          </p:cNvCxnSpPr>
          <p:nvPr/>
        </p:nvCxnSpPr>
        <p:spPr>
          <a:xfrm>
            <a:off x="-400050" y="1828800"/>
            <a:ext cx="471487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7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fade">
                                      <p:cBhvr>
                                        <p:cTn id="27" dur="500"/>
                                        <p:tgtEl>
                                          <p:spTgt spid="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5" end="5"/>
                                            </p:txEl>
                                          </p:spTgt>
                                        </p:tgtEl>
                                        <p:attrNameLst>
                                          <p:attrName>style.visibility</p:attrName>
                                        </p:attrNameLst>
                                      </p:cBhvr>
                                      <p:to>
                                        <p:strVal val="visible"/>
                                      </p:to>
                                    </p:set>
                                    <p:animEffect transition="in" filter="fade">
                                      <p:cBhvr>
                                        <p:cTn id="32" dur="500"/>
                                        <p:tgtEl>
                                          <p:spTgt spid="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2">
                                            <p:txEl>
                                              <p:pRg st="0" end="0"/>
                                            </p:txEl>
                                          </p:spTgt>
                                        </p:tgtEl>
                                      </p:cBhvr>
                                    </p:animEffect>
                                    <p:set>
                                      <p:cBhvr>
                                        <p:cTn id="45" dur="1" fill="hold">
                                          <p:stCondLst>
                                            <p:cond delay="499"/>
                                          </p:stCondLst>
                                        </p:cTn>
                                        <p:tgtEl>
                                          <p:spTgt spid="32">
                                            <p:txEl>
                                              <p:pRg st="0" end="0"/>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2">
                                            <p:txEl>
                                              <p:pRg st="1" end="1"/>
                                            </p:txEl>
                                          </p:spTgt>
                                        </p:tgtEl>
                                      </p:cBhvr>
                                    </p:animEffect>
                                    <p:set>
                                      <p:cBhvr>
                                        <p:cTn id="48" dur="1" fill="hold">
                                          <p:stCondLst>
                                            <p:cond delay="499"/>
                                          </p:stCondLst>
                                        </p:cTn>
                                        <p:tgtEl>
                                          <p:spTgt spid="32">
                                            <p:txEl>
                                              <p:pRg st="1" end="1"/>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2">
                                            <p:txEl>
                                              <p:pRg st="2" end="2"/>
                                            </p:txEl>
                                          </p:spTgt>
                                        </p:tgtEl>
                                      </p:cBhvr>
                                    </p:animEffect>
                                    <p:set>
                                      <p:cBhvr>
                                        <p:cTn id="51" dur="1" fill="hold">
                                          <p:stCondLst>
                                            <p:cond delay="499"/>
                                          </p:stCondLst>
                                        </p:cTn>
                                        <p:tgtEl>
                                          <p:spTgt spid="32">
                                            <p:txEl>
                                              <p:pRg st="2" end="2"/>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32">
                                            <p:txEl>
                                              <p:pRg st="3" end="3"/>
                                            </p:txEl>
                                          </p:spTgt>
                                        </p:tgtEl>
                                      </p:cBhvr>
                                    </p:animEffect>
                                    <p:set>
                                      <p:cBhvr>
                                        <p:cTn id="54" dur="1" fill="hold">
                                          <p:stCondLst>
                                            <p:cond delay="499"/>
                                          </p:stCondLst>
                                        </p:cTn>
                                        <p:tgtEl>
                                          <p:spTgt spid="32">
                                            <p:txEl>
                                              <p:pRg st="3" end="3"/>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32">
                                            <p:txEl>
                                              <p:pRg st="4" end="4"/>
                                            </p:txEl>
                                          </p:spTgt>
                                        </p:tgtEl>
                                      </p:cBhvr>
                                    </p:animEffect>
                                    <p:set>
                                      <p:cBhvr>
                                        <p:cTn id="57" dur="1" fill="hold">
                                          <p:stCondLst>
                                            <p:cond delay="499"/>
                                          </p:stCondLst>
                                        </p:cTn>
                                        <p:tgtEl>
                                          <p:spTgt spid="32">
                                            <p:txEl>
                                              <p:pRg st="4" end="4"/>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2">
                                            <p:txEl>
                                              <p:pRg st="5" end="5"/>
                                            </p:txEl>
                                          </p:spTgt>
                                        </p:tgtEl>
                                      </p:cBhvr>
                                    </p:animEffect>
                                    <p:set>
                                      <p:cBhvr>
                                        <p:cTn id="60" dur="1" fill="hold">
                                          <p:stCondLst>
                                            <p:cond delay="499"/>
                                          </p:stCondLst>
                                        </p:cTn>
                                        <p:tgtEl>
                                          <p:spTgt spid="32">
                                            <p:txEl>
                                              <p:pRg st="5" end="5"/>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2">
                                            <p:txEl>
                                              <p:pRg st="6" end="6"/>
                                            </p:txEl>
                                          </p:spTgt>
                                        </p:tgtEl>
                                      </p:cBhvr>
                                    </p:animEffect>
                                    <p:set>
                                      <p:cBhvr>
                                        <p:cTn id="63" dur="1" fill="hold">
                                          <p:stCondLst>
                                            <p:cond delay="499"/>
                                          </p:stCondLst>
                                        </p:cTn>
                                        <p:tgtEl>
                                          <p:spTgt spid="3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1882BD1-B225-D9A9-CC96-E7E1922A3DD8}"/>
              </a:ext>
            </a:extLst>
          </p:cNvPr>
          <p:cNvSpPr/>
          <p:nvPr/>
        </p:nvSpPr>
        <p:spPr>
          <a:xfrm>
            <a:off x="-180975" y="295275"/>
            <a:ext cx="2628900" cy="214312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52E6D23-78A6-BF71-A476-EB347E84F805}"/>
              </a:ext>
            </a:extLst>
          </p:cNvPr>
          <p:cNvSpPr>
            <a:spLocks noGrp="1"/>
          </p:cNvSpPr>
          <p:nvPr>
            <p:ph type="title"/>
          </p:nvPr>
        </p:nvSpPr>
        <p:spPr>
          <a:xfrm>
            <a:off x="652683" y="851277"/>
            <a:ext cx="4328892" cy="790575"/>
          </a:xfrm>
        </p:spPr>
        <p:txBody>
          <a:bodyPr anchor="b">
            <a:normAutofit/>
          </a:bodyPr>
          <a:lstStyle/>
          <a:p>
            <a:pPr algn="l"/>
            <a:r>
              <a:rPr lang="en-US" sz="2200" dirty="0">
                <a:latin typeface="Calibri" panose="020F0502020204030204" pitchFamily="34" charset="0"/>
                <a:cs typeface="Calibri" panose="020F0502020204030204" pitchFamily="34" charset="0"/>
              </a:rPr>
              <a:t>XR, Phenomenology, &amp; Agency</a:t>
            </a:r>
          </a:p>
        </p:txBody>
      </p:sp>
      <p:sp>
        <p:nvSpPr>
          <p:cNvPr id="32" name="Content Placeholder 2">
            <a:extLst>
              <a:ext uri="{FF2B5EF4-FFF2-40B4-BE49-F238E27FC236}">
                <a16:creationId xmlns:a16="http://schemas.microsoft.com/office/drawing/2014/main" id="{7BE1233F-F467-6DDA-D0C6-44D911789BD2}"/>
              </a:ext>
            </a:extLst>
          </p:cNvPr>
          <p:cNvSpPr txBox="1">
            <a:spLocks/>
          </p:cNvSpPr>
          <p:nvPr/>
        </p:nvSpPr>
        <p:spPr>
          <a:xfrm>
            <a:off x="652683" y="2146098"/>
            <a:ext cx="4851472" cy="368348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050" kern="1200"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28600" lvl="0" indent="-228600" algn="l">
              <a:lnSpc>
                <a:spcPct val="110000"/>
              </a:lnSpc>
              <a:spcAft>
                <a:spcPts val="800"/>
              </a:spcAft>
            </a:pPr>
            <a:r>
              <a:rPr lang="en-US" sz="1700" b="1" u="sng" spc="0" dirty="0">
                <a:solidFill>
                  <a:srgbClr val="FFFFFF"/>
                </a:solidFill>
                <a:latin typeface="+mn-lt"/>
                <a:ea typeface="+mn-ea"/>
                <a:cs typeface="+mn-cs"/>
              </a:rPr>
              <a:t>Definitions</a:t>
            </a:r>
          </a:p>
          <a:p>
            <a:pPr lvl="0" indent="-228600" algn="l">
              <a:lnSpc>
                <a:spcPct val="100000"/>
              </a:lnSpc>
              <a:spcBef>
                <a:spcPts val="0"/>
              </a:spcBef>
            </a:pPr>
            <a:r>
              <a:rPr lang="en-US" sz="1700" b="1" spc="0" dirty="0">
                <a:solidFill>
                  <a:srgbClr val="FFFFFF"/>
                </a:solidFill>
                <a:latin typeface="+mn-lt"/>
                <a:ea typeface="+mn-ea"/>
                <a:cs typeface="+mn-cs"/>
              </a:rPr>
              <a:t>XR/VR/AR/MR</a:t>
            </a:r>
            <a:r>
              <a:rPr lang="en-US" sz="1700" spc="0" dirty="0">
                <a:solidFill>
                  <a:srgbClr val="FFFFFF"/>
                </a:solidFill>
                <a:latin typeface="+mn-lt"/>
                <a:ea typeface="+mn-ea"/>
                <a:cs typeface="+mn-cs"/>
              </a:rPr>
              <a:t>:  </a:t>
            </a:r>
            <a:r>
              <a:rPr lang="en-US" sz="1700" i="1" spc="0" dirty="0">
                <a:solidFill>
                  <a:srgbClr val="FFFFFF"/>
                </a:solidFill>
                <a:latin typeface="+mn-lt"/>
                <a:ea typeface="+mn-ea"/>
                <a:cs typeface="+mn-cs"/>
              </a:rPr>
              <a:t>Technologies that allow users to enter a virtual world space, or insert virtual objects into an existing world space</a:t>
            </a:r>
          </a:p>
          <a:p>
            <a:pPr lvl="0" indent="-228600" algn="l">
              <a:lnSpc>
                <a:spcPct val="100000"/>
              </a:lnSpc>
              <a:spcBef>
                <a:spcPts val="0"/>
              </a:spcBef>
            </a:pPr>
            <a:endParaRPr lang="en-US" sz="1700" i="1" spc="0" dirty="0">
              <a:solidFill>
                <a:srgbClr val="FFFFFF"/>
              </a:solidFill>
              <a:latin typeface="+mn-lt"/>
              <a:ea typeface="+mn-ea"/>
              <a:cs typeface="+mn-cs"/>
            </a:endParaRPr>
          </a:p>
          <a:p>
            <a:pPr lvl="0" indent="-228600" algn="l">
              <a:lnSpc>
                <a:spcPct val="100000"/>
              </a:lnSpc>
              <a:spcBef>
                <a:spcPts val="0"/>
              </a:spcBef>
            </a:pPr>
            <a:r>
              <a:rPr lang="en-US" sz="1700" b="1" spc="0" dirty="0">
                <a:solidFill>
                  <a:srgbClr val="FFFFFF"/>
                </a:solidFill>
                <a:latin typeface="+mn-lt"/>
                <a:ea typeface="+mn-ea"/>
                <a:cs typeface="+mn-cs"/>
              </a:rPr>
              <a:t>World/Reality:  </a:t>
            </a:r>
            <a:r>
              <a:rPr lang="en-US" sz="1700" i="1" spc="0" dirty="0">
                <a:solidFill>
                  <a:srgbClr val="FFFFFF"/>
                </a:solidFill>
                <a:latin typeface="+mn-lt"/>
                <a:ea typeface="+mn-ea"/>
                <a:cs typeface="+mn-cs"/>
              </a:rPr>
              <a:t>a (mostly) self-contained system of expectations, potentials for action, and experiences, governed by its own rules. Usually highly visual, if not also spatial.</a:t>
            </a:r>
          </a:p>
          <a:p>
            <a:pPr lvl="0" indent="-228600" algn="l">
              <a:lnSpc>
                <a:spcPct val="100000"/>
              </a:lnSpc>
              <a:spcBef>
                <a:spcPts val="0"/>
              </a:spcBef>
            </a:pPr>
            <a:endParaRPr lang="en-US" sz="1700" i="1" spc="0" dirty="0">
              <a:solidFill>
                <a:srgbClr val="FFFFFF"/>
              </a:solidFill>
              <a:latin typeface="+mn-lt"/>
              <a:ea typeface="+mn-ea"/>
              <a:cs typeface="+mn-cs"/>
            </a:endParaRPr>
          </a:p>
          <a:p>
            <a:pPr lvl="0" indent="-228600" algn="l">
              <a:lnSpc>
                <a:spcPct val="100000"/>
              </a:lnSpc>
              <a:spcBef>
                <a:spcPts val="0"/>
              </a:spcBef>
            </a:pPr>
            <a:r>
              <a:rPr lang="en-US" sz="1700" b="1" spc="0" dirty="0">
                <a:solidFill>
                  <a:srgbClr val="FFFFFF"/>
                </a:solidFill>
                <a:latin typeface="+mn-lt"/>
                <a:ea typeface="+mn-ea"/>
                <a:cs typeface="+mn-cs"/>
              </a:rPr>
              <a:t>Transitional Object/Transitional Agent:  </a:t>
            </a:r>
            <a:r>
              <a:rPr lang="en-US" sz="1700" i="1" spc="0" dirty="0">
                <a:solidFill>
                  <a:srgbClr val="FFFFFF"/>
                </a:solidFill>
                <a:latin typeface="+mn-lt"/>
                <a:ea typeface="+mn-ea"/>
                <a:cs typeface="+mn-cs"/>
              </a:rPr>
              <a:t>a virtual object that appears in a non-virtual world, or a virtual modification of a non-virtual object.</a:t>
            </a:r>
          </a:p>
        </p:txBody>
      </p:sp>
      <p:cxnSp>
        <p:nvCxnSpPr>
          <p:cNvPr id="36" name="Straight Connector 35">
            <a:extLst>
              <a:ext uri="{FF2B5EF4-FFF2-40B4-BE49-F238E27FC236}">
                <a16:creationId xmlns:a16="http://schemas.microsoft.com/office/drawing/2014/main" id="{CCA9EE57-F408-9BE2-AAB9-745E9F44AAEB}"/>
              </a:ext>
            </a:extLst>
          </p:cNvPr>
          <p:cNvCxnSpPr>
            <a:cxnSpLocks/>
          </p:cNvCxnSpPr>
          <p:nvPr/>
        </p:nvCxnSpPr>
        <p:spPr>
          <a:xfrm>
            <a:off x="-400050" y="1828800"/>
            <a:ext cx="471487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Picture Placeholder 7">
            <a:extLst>
              <a:ext uri="{FF2B5EF4-FFF2-40B4-BE49-F238E27FC236}">
                <a16:creationId xmlns:a16="http://schemas.microsoft.com/office/drawing/2014/main" id="{B9EA6733-5881-19AB-6BDD-9D5F43AE45F2}"/>
              </a:ext>
            </a:extLst>
          </p:cNvPr>
          <p:cNvPicPr>
            <a:picLocks noChangeAspect="1"/>
          </p:cNvPicPr>
          <p:nvPr/>
        </p:nvPicPr>
        <p:blipFill>
          <a:blip r:embed="rId2"/>
          <a:srcRect l="1391" r="1391"/>
          <a:stretch/>
        </p:blipFill>
        <p:spPr>
          <a:xfrm>
            <a:off x="6344788" y="758463"/>
            <a:ext cx="5194529" cy="5194529"/>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p:spPr>
      </p:pic>
    </p:spTree>
    <p:extLst>
      <p:ext uri="{BB962C8B-B14F-4D97-AF65-F5344CB8AC3E}">
        <p14:creationId xmlns:p14="http://schemas.microsoft.com/office/powerpoint/2010/main" val="34938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1" end="1"/>
                                            </p:txEl>
                                          </p:spTgt>
                                        </p:tgtEl>
                                        <p:attrNameLst>
                                          <p:attrName>style.visibility</p:attrName>
                                        </p:attrNameLst>
                                      </p:cBhvr>
                                      <p:to>
                                        <p:strVal val="visible"/>
                                      </p:to>
                                    </p:set>
                                    <p:animEffect transition="in" filter="fade">
                                      <p:cBhvr>
                                        <p:cTn id="15" dur="500"/>
                                        <p:tgtEl>
                                          <p:spTgt spid="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xEl>
                                              <p:pRg st="3" end="3"/>
                                            </p:txEl>
                                          </p:spTgt>
                                        </p:tgtEl>
                                        <p:attrNameLst>
                                          <p:attrName>style.visibility</p:attrName>
                                        </p:attrNameLst>
                                      </p:cBhvr>
                                      <p:to>
                                        <p:strVal val="visible"/>
                                      </p:to>
                                    </p:set>
                                    <p:animEffect transition="in" filter="fade">
                                      <p:cBhvr>
                                        <p:cTn id="20" dur="500"/>
                                        <p:tgtEl>
                                          <p:spTgt spid="3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xEl>
                                              <p:pRg st="5" end="5"/>
                                            </p:txEl>
                                          </p:spTgt>
                                        </p:tgtEl>
                                        <p:attrNameLst>
                                          <p:attrName>style.visibility</p:attrName>
                                        </p:attrNameLst>
                                      </p:cBhvr>
                                      <p:to>
                                        <p:strVal val="visible"/>
                                      </p:to>
                                    </p:set>
                                    <p:animEffect transition="in" filter="fade">
                                      <p:cBhvr>
                                        <p:cTn id="25"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65DEDB-CFA9-9EA7-018E-FB0EF0DF966B}"/>
              </a:ext>
            </a:extLst>
          </p:cNvPr>
          <p:cNvSpPr>
            <a:spLocks noGrp="1"/>
          </p:cNvSpPr>
          <p:nvPr>
            <p:ph type="body" idx="1"/>
          </p:nvPr>
        </p:nvSpPr>
        <p:spPr>
          <a:xfrm>
            <a:off x="1102605" y="2343149"/>
            <a:ext cx="7662304" cy="2886075"/>
          </a:xfrm>
        </p:spPr>
        <p:txBody>
          <a:bodyPr>
            <a:normAutofit/>
          </a:bodyPr>
          <a:lstStyle/>
          <a:p>
            <a:pPr>
              <a:spcBef>
                <a:spcPts val="0"/>
              </a:spcBef>
            </a:pPr>
            <a:r>
              <a:rPr lang="en-US" sz="1800" b="0" i="0" dirty="0">
                <a:effectLst/>
              </a:rPr>
              <a:t>“Game designers do not simply create worlds; </a:t>
            </a:r>
            <a:r>
              <a:rPr lang="en-US" sz="1800" b="1" i="0" dirty="0">
                <a:effectLst/>
              </a:rPr>
              <a:t>they design temporary selves.</a:t>
            </a:r>
            <a:r>
              <a:rPr lang="en-US" sz="1800" b="0" i="0" dirty="0">
                <a:effectLst/>
              </a:rPr>
              <a:t> </a:t>
            </a:r>
            <a:r>
              <a:rPr lang="en-US" sz="1800" b="1" i="0" dirty="0">
                <a:effectLst/>
              </a:rPr>
              <a:t>Game designers set what our motivations are in the game and what our abilities will be</a:t>
            </a:r>
            <a:r>
              <a:rPr lang="en-US" sz="1800" b="0" i="0" dirty="0">
                <a:effectLst/>
              </a:rPr>
              <a:t>... the fact that we play games shows something remarkable about us. Our agency is more fluid than we might have thought. In playing a game, we </a:t>
            </a:r>
            <a:r>
              <a:rPr lang="en-US" sz="1800" b="1" i="0" dirty="0">
                <a:effectLst/>
              </a:rPr>
              <a:t>take on temporary ends; we submerge ourselves temporarily in an alternate agency”</a:t>
            </a:r>
          </a:p>
          <a:p>
            <a:pPr>
              <a:spcBef>
                <a:spcPts val="0"/>
              </a:spcBef>
            </a:pPr>
            <a:endParaRPr lang="en-US" sz="1800" dirty="0"/>
          </a:p>
          <a:p>
            <a:pPr>
              <a:spcBef>
                <a:spcPts val="0"/>
              </a:spcBef>
            </a:pPr>
            <a:r>
              <a:rPr lang="en-US" sz="1800" i="1" dirty="0"/>
              <a:t>	-C. </a:t>
            </a:r>
            <a:r>
              <a:rPr lang="en-US" sz="1800" i="1" dirty="0" err="1"/>
              <a:t>Thi</a:t>
            </a:r>
            <a:r>
              <a:rPr lang="en-US" sz="1800" i="1" dirty="0"/>
              <a:t> Nguyen, Games:  Agency as Art</a:t>
            </a:r>
          </a:p>
        </p:txBody>
      </p:sp>
    </p:spTree>
    <p:extLst>
      <p:ext uri="{BB962C8B-B14F-4D97-AF65-F5344CB8AC3E}">
        <p14:creationId xmlns:p14="http://schemas.microsoft.com/office/powerpoint/2010/main" val="7279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65DEDB-CFA9-9EA7-018E-FB0EF0DF966B}"/>
              </a:ext>
            </a:extLst>
          </p:cNvPr>
          <p:cNvSpPr>
            <a:spLocks noGrp="1"/>
          </p:cNvSpPr>
          <p:nvPr>
            <p:ph type="body" idx="1"/>
          </p:nvPr>
        </p:nvSpPr>
        <p:spPr>
          <a:xfrm>
            <a:off x="1219200" y="2033587"/>
            <a:ext cx="7419975" cy="3052763"/>
          </a:xfrm>
        </p:spPr>
        <p:txBody>
          <a:bodyPr>
            <a:normAutofit/>
          </a:bodyPr>
          <a:lstStyle/>
          <a:p>
            <a:r>
              <a:rPr lang="en-US" sz="1800" dirty="0"/>
              <a:t>“We call a certain set of experiences </a:t>
            </a:r>
            <a:r>
              <a:rPr lang="en-US" sz="1800" b="1" dirty="0"/>
              <a:t>a finite province of meaning if all of them show a specific cognitive style</a:t>
            </a:r>
            <a:r>
              <a:rPr lang="en-US" sz="1800" dirty="0"/>
              <a:t> and are – with respect to this style – not only consistent in themselves but also compatible with one another...To the cognitive style peculiar to each of these different provinces of meaning belongs, thus, </a:t>
            </a:r>
            <a:r>
              <a:rPr lang="en-US" sz="1800" b="1" dirty="0"/>
              <a:t>a specific tension of consciousness and, consequently, also a specific epoché, prevalent form of spontaneity, a specific form of self experience, a specific form of sociality, and a </a:t>
            </a:r>
            <a:r>
              <a:rPr lang="en-US" sz="1800" b="1" i="1" dirty="0"/>
              <a:t>specific time perspective</a:t>
            </a:r>
            <a:r>
              <a:rPr lang="en-US" sz="1800" b="1" dirty="0"/>
              <a:t>.”</a:t>
            </a:r>
          </a:p>
          <a:p>
            <a:endParaRPr lang="en-US" sz="1800" dirty="0"/>
          </a:p>
          <a:p>
            <a:pPr>
              <a:spcBef>
                <a:spcPts val="0"/>
              </a:spcBef>
            </a:pPr>
            <a:r>
              <a:rPr lang="en-US" sz="1800" dirty="0"/>
              <a:t>	</a:t>
            </a:r>
            <a:r>
              <a:rPr lang="en-US" sz="1800" i="1" dirty="0"/>
              <a:t>-Alfred Schütz, “On Multiple Realities”</a:t>
            </a:r>
          </a:p>
        </p:txBody>
      </p:sp>
    </p:spTree>
    <p:extLst>
      <p:ext uri="{BB962C8B-B14F-4D97-AF65-F5344CB8AC3E}">
        <p14:creationId xmlns:p14="http://schemas.microsoft.com/office/powerpoint/2010/main" val="25714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65DEDB-CFA9-9EA7-018E-FB0EF0DF966B}"/>
              </a:ext>
            </a:extLst>
          </p:cNvPr>
          <p:cNvSpPr>
            <a:spLocks noGrp="1"/>
          </p:cNvSpPr>
          <p:nvPr>
            <p:ph type="body" idx="1"/>
          </p:nvPr>
        </p:nvSpPr>
        <p:spPr>
          <a:xfrm>
            <a:off x="1035930" y="2393155"/>
            <a:ext cx="7662304" cy="2264569"/>
          </a:xfrm>
        </p:spPr>
        <p:txBody>
          <a:bodyPr>
            <a:normAutofit lnSpcReduction="10000"/>
          </a:bodyPr>
          <a:lstStyle/>
          <a:p>
            <a:r>
              <a:rPr lang="en-US" sz="1800" b="1" u="sng" dirty="0">
                <a:latin typeface="+mn-lt"/>
              </a:rPr>
              <a:t>Technological Mediation</a:t>
            </a:r>
            <a:r>
              <a:rPr lang="en-US" sz="1800" b="1" i="1" u="sng" dirty="0">
                <a:latin typeface="+mn-lt"/>
              </a:rPr>
              <a:t>:</a:t>
            </a:r>
            <a:r>
              <a:rPr lang="en-US" sz="1800" b="1" i="1" dirty="0">
                <a:latin typeface="+mn-lt"/>
              </a:rPr>
              <a:t>  </a:t>
            </a:r>
            <a:r>
              <a:rPr lang="en-US" sz="1800" dirty="0">
                <a:latin typeface="+mn-lt"/>
              </a:rPr>
              <a:t>There is no “pre-given subject in a pre-given world of objects, with a mediating entity between them.  </a:t>
            </a:r>
            <a:r>
              <a:rPr lang="en-US" sz="1800" b="1" dirty="0">
                <a:latin typeface="+mn-lt"/>
              </a:rPr>
              <a:t>Rather, the mediation is the source of the specific shape of that human subjectivity and the objectivity the world can take</a:t>
            </a:r>
            <a:r>
              <a:rPr lang="en-US" sz="1800" dirty="0">
                <a:latin typeface="+mn-lt"/>
              </a:rPr>
              <a:t>…</a:t>
            </a:r>
            <a:r>
              <a:rPr lang="en-US" sz="1800" b="1" dirty="0">
                <a:latin typeface="+mn-lt"/>
              </a:rPr>
              <a:t>Technologies, to be short, are not opposed to human existence; they are its very medium.”</a:t>
            </a:r>
            <a:br>
              <a:rPr lang="en-US" sz="1800" i="1" dirty="0">
                <a:latin typeface="+mn-lt"/>
              </a:rPr>
            </a:br>
            <a:br>
              <a:rPr lang="en-US" sz="1800" i="1" dirty="0">
                <a:latin typeface="+mn-lt"/>
              </a:rPr>
            </a:br>
            <a:r>
              <a:rPr lang="en-US" sz="1800" i="1" dirty="0">
                <a:latin typeface="+mn-lt"/>
              </a:rPr>
              <a:t>	-Robert Rosenberger &amp; Peter-Paul Verbeek</a:t>
            </a:r>
            <a:endParaRPr lang="en-US" sz="1800" dirty="0"/>
          </a:p>
        </p:txBody>
      </p:sp>
    </p:spTree>
    <p:extLst>
      <p:ext uri="{BB962C8B-B14F-4D97-AF65-F5344CB8AC3E}">
        <p14:creationId xmlns:p14="http://schemas.microsoft.com/office/powerpoint/2010/main" val="330931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FFB2B1A0-7E63-48E9-BB67-D9DFC9F087A0}"/>
              </a:ext>
            </a:extLst>
          </p:cNvPr>
          <p:cNvPicPr>
            <a:picLocks noGrp="1" noChangeAspect="1"/>
          </p:cNvPicPr>
          <p:nvPr>
            <p:ph type="pic" sz="quarter" idx="13"/>
          </p:nvPr>
        </p:nvPicPr>
        <p:blipFill rotWithShape="1">
          <a:blip r:embed="rId2"/>
          <a:srcRect t="26108" r="9091" b="20131"/>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FBF70C-4501-4A02-95DC-9BA6B9C633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Part 2:</a:t>
            </a:r>
          </a:p>
        </p:txBody>
      </p:sp>
      <p:sp>
        <p:nvSpPr>
          <p:cNvPr id="4" name="Content Placeholder 3">
            <a:extLst>
              <a:ext uri="{FF2B5EF4-FFF2-40B4-BE49-F238E27FC236}">
                <a16:creationId xmlns:a16="http://schemas.microsoft.com/office/drawing/2014/main" id="{A6C1E455-8FD8-42CF-A040-7DD962916D9E}"/>
              </a:ext>
            </a:extLst>
          </p:cNvPr>
          <p:cNvSpPr>
            <a:spLocks noGrp="1"/>
          </p:cNvSpPr>
          <p:nvPr>
            <p:ph sz="quarter" idx="15"/>
          </p:nvPr>
        </p:nvSpPr>
        <p:spPr>
          <a:xfrm>
            <a:off x="477980" y="4872922"/>
            <a:ext cx="4023359" cy="1208141"/>
          </a:xfrm>
        </p:spPr>
        <p:txBody>
          <a:bodyPr vert="horz" lIns="91440" tIns="45720" rIns="91440" bIns="45720" rtlCol="0">
            <a:normAutofit/>
          </a:bodyPr>
          <a:lstStyle/>
          <a:p>
            <a:r>
              <a:rPr lang="en-US" sz="2400" dirty="0">
                <a:latin typeface="Tenorite" panose="00000500000000000000" pitchFamily="2" charset="0"/>
              </a:rPr>
              <a:t>Worlds &amp; Realities:  Alfred Schütz on the “Finite Provinces of Meaning”</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8AAE3CB-5494-E432-673D-3F4B43F536E4}"/>
              </a:ext>
            </a:extLst>
          </p:cNvPr>
          <p:cNvSpPr/>
          <p:nvPr/>
        </p:nvSpPr>
        <p:spPr>
          <a:xfrm>
            <a:off x="-104775" y="371475"/>
            <a:ext cx="1714500" cy="591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83104"/>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1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2388</TotalTime>
  <Words>2085</Words>
  <Application>Microsoft Office PowerPoint</Application>
  <PresentationFormat>Widescreen</PresentationFormat>
  <Paragraphs>139</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Helvetica Light</vt:lpstr>
      <vt:lpstr>Tenorite</vt:lpstr>
      <vt:lpstr>Times New Roman</vt:lpstr>
      <vt:lpstr>Wingdings 2</vt:lpstr>
      <vt:lpstr>Office Theme</vt:lpstr>
      <vt:lpstr>1_Office Theme</vt:lpstr>
      <vt:lpstr>Shifting Between Worlds:  XR, The Metaverse, and Normative Zones of Experience</vt:lpstr>
      <vt:lpstr>Outline</vt:lpstr>
      <vt:lpstr>XR, Phenomenology, &amp; Agency</vt:lpstr>
      <vt:lpstr>XR, Phenomenology, &amp; Agency</vt:lpstr>
      <vt:lpstr>XR, Phenomenology, &amp; Agency</vt:lpstr>
      <vt:lpstr>PowerPoint Presentation</vt:lpstr>
      <vt:lpstr>PowerPoint Presentation</vt:lpstr>
      <vt:lpstr>PowerPoint Presentation</vt:lpstr>
      <vt:lpstr>Part 2:</vt:lpstr>
      <vt:lpstr>“Hence we call a certain set of our experiences a finite province of meaning if all of them show a specific cognitive style and are – with respect to this style – not only consistent in themselves but also compatible with one another…” </vt:lpstr>
      <vt:lpstr>Worlds &amp; Realities:  Alfred Schütz on the “Finite Provinces of Meaning”</vt:lpstr>
      <vt:lpstr>Part 3:</vt:lpstr>
      <vt:lpstr>Liminality, Lacuna, &amp; Virtual Reality</vt:lpstr>
      <vt:lpstr>“...Even more, this reality seems to us to be the natural one, and we are not ready to abandon our attitude toward it without having experienced a specific shock which compels us to break through the limits of this “finite” province of meaning and to shift the accent of reality to another one...” </vt:lpstr>
      <vt:lpstr>Liminality, Lacuna, and Virtual Reality</vt:lpstr>
      <vt:lpstr>PowerPoint Presentation</vt:lpstr>
      <vt:lpstr>VR Designers as “Affordance Engineers”</vt:lpstr>
      <vt:lpstr>VR, XR, &amp; the “Existential Hangover” Depersonalization, Derealization, and Control Ontology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Phenomenologies:  Artificial Intelligence, Virtual Reality, &amp; Varieties of Moral Concern </dc:title>
  <dc:creator>Jordan Kokot</dc:creator>
  <cp:lastModifiedBy>Jordan Kokot</cp:lastModifiedBy>
  <cp:revision>2</cp:revision>
  <dcterms:created xsi:type="dcterms:W3CDTF">2022-05-30T00:51:42Z</dcterms:created>
  <dcterms:modified xsi:type="dcterms:W3CDTF">2022-07-24T19:00:28Z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