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9" r:id="rId5"/>
  </p:sldMasterIdLst>
  <p:notesMasterIdLst>
    <p:notesMasterId r:id="rId31"/>
  </p:notesMasterIdLst>
  <p:handoutMasterIdLst>
    <p:handoutMasterId r:id="rId32"/>
  </p:handoutMasterIdLst>
  <p:sldIdLst>
    <p:sldId id="256" r:id="rId6"/>
    <p:sldId id="257" r:id="rId7"/>
    <p:sldId id="418" r:id="rId8"/>
    <p:sldId id="429" r:id="rId9"/>
    <p:sldId id="427" r:id="rId10"/>
    <p:sldId id="424" r:id="rId11"/>
    <p:sldId id="415" r:id="rId12"/>
    <p:sldId id="416" r:id="rId13"/>
    <p:sldId id="417" r:id="rId14"/>
    <p:sldId id="400" r:id="rId15"/>
    <p:sldId id="423" r:id="rId16"/>
    <p:sldId id="419" r:id="rId17"/>
    <p:sldId id="407" r:id="rId18"/>
    <p:sldId id="420" r:id="rId19"/>
    <p:sldId id="428" r:id="rId20"/>
    <p:sldId id="422" r:id="rId21"/>
    <p:sldId id="421" r:id="rId22"/>
    <p:sldId id="403" r:id="rId23"/>
    <p:sldId id="426" r:id="rId24"/>
    <p:sldId id="430" r:id="rId25"/>
    <p:sldId id="431" r:id="rId26"/>
    <p:sldId id="432" r:id="rId27"/>
    <p:sldId id="433" r:id="rId28"/>
    <p:sldId id="425" r:id="rId29"/>
    <p:sldId id="40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0603F2F-973F-4303-9D6E-D6778AE83668}">
          <p14:sldIdLst>
            <p14:sldId id="256"/>
            <p14:sldId id="257"/>
          </p14:sldIdLst>
        </p14:section>
        <p14:section name="Untitled Section" id="{BFBACCAE-E6CA-42AE-9AB0-26D5B02334F3}">
          <p14:sldIdLst>
            <p14:sldId id="418"/>
            <p14:sldId id="429"/>
            <p14:sldId id="427"/>
            <p14:sldId id="424"/>
            <p14:sldId id="415"/>
            <p14:sldId id="416"/>
            <p14:sldId id="417"/>
            <p14:sldId id="400"/>
            <p14:sldId id="423"/>
            <p14:sldId id="419"/>
            <p14:sldId id="407"/>
            <p14:sldId id="420"/>
            <p14:sldId id="428"/>
            <p14:sldId id="422"/>
            <p14:sldId id="421"/>
            <p14:sldId id="403"/>
            <p14:sldId id="426"/>
            <p14:sldId id="430"/>
            <p14:sldId id="431"/>
            <p14:sldId id="432"/>
            <p14:sldId id="433"/>
            <p14:sldId id="425"/>
            <p14:sldId id="40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D820A3-B600-4485-B32A-845F84802B42}" v="2415" dt="2022-10-13T12:51:34.0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7" autoAdjust="0"/>
    <p:restoredTop sz="94657" autoAdjust="0"/>
  </p:normalViewPr>
  <p:slideViewPr>
    <p:cSldViewPr snapToGrid="0">
      <p:cViewPr varScale="1">
        <p:scale>
          <a:sx n="62" d="100"/>
          <a:sy n="62" d="100"/>
        </p:scale>
        <p:origin x="64" y="296"/>
      </p:cViewPr>
      <p:guideLst/>
    </p:cSldViewPr>
  </p:slideViewPr>
  <p:outlineViewPr>
    <p:cViewPr>
      <p:scale>
        <a:sx n="33" d="100"/>
        <a:sy n="33" d="100"/>
      </p:scale>
      <p:origin x="0" y="-1286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rdan Kokot" userId="adaa41554299fd8c" providerId="LiveId" clId="{67BCEFF1-2D0F-4B17-A7CD-7811EC7C2408}"/>
    <pc:docChg chg="undo custSel delSld modSld">
      <pc:chgData name="Jordan Kokot" userId="adaa41554299fd8c" providerId="LiveId" clId="{67BCEFF1-2D0F-4B17-A7CD-7811EC7C2408}" dt="2022-06-02T00:58:46.578" v="710" actId="14100"/>
      <pc:docMkLst>
        <pc:docMk/>
      </pc:docMkLst>
      <pc:sldChg chg="delSp modSp mod">
        <pc:chgData name="Jordan Kokot" userId="adaa41554299fd8c" providerId="LiveId" clId="{67BCEFF1-2D0F-4B17-A7CD-7811EC7C2408}" dt="2022-06-02T00:58:46.578" v="710" actId="14100"/>
        <pc:sldMkLst>
          <pc:docMk/>
          <pc:sldMk cId="1713219598" sldId="257"/>
        </pc:sldMkLst>
        <pc:spChg chg="mod">
          <ac:chgData name="Jordan Kokot" userId="adaa41554299fd8c" providerId="LiveId" clId="{67BCEFF1-2D0F-4B17-A7CD-7811EC7C2408}" dt="2022-06-02T00:58:46.578" v="710" actId="14100"/>
          <ac:spMkLst>
            <pc:docMk/>
            <pc:sldMk cId="1713219598" sldId="257"/>
            <ac:spMk id="2" creationId="{1BEF5859-10C9-4588-9727-B9362E26C29D}"/>
          </ac:spMkLst>
        </pc:spChg>
        <pc:spChg chg="mod">
          <ac:chgData name="Jordan Kokot" userId="adaa41554299fd8c" providerId="LiveId" clId="{67BCEFF1-2D0F-4B17-A7CD-7811EC7C2408}" dt="2022-06-02T00:58:25.176" v="706" actId="14100"/>
          <ac:spMkLst>
            <pc:docMk/>
            <pc:sldMk cId="1713219598" sldId="257"/>
            <ac:spMk id="3" creationId="{5671D7E5-EF66-4BCD-8DAA-E9061157F0BE}"/>
          </ac:spMkLst>
        </pc:spChg>
        <pc:spChg chg="mod">
          <ac:chgData name="Jordan Kokot" userId="adaa41554299fd8c" providerId="LiveId" clId="{67BCEFF1-2D0F-4B17-A7CD-7811EC7C2408}" dt="2022-06-02T00:55:51.058" v="682" actId="14100"/>
          <ac:spMkLst>
            <pc:docMk/>
            <pc:sldMk cId="1713219598" sldId="257"/>
            <ac:spMk id="4" creationId="{36C19884-873C-4D13-BE6D-318CF07B0D12}"/>
          </ac:spMkLst>
        </pc:spChg>
        <pc:spChg chg="mod">
          <ac:chgData name="Jordan Kokot" userId="adaa41554299fd8c" providerId="LiveId" clId="{67BCEFF1-2D0F-4B17-A7CD-7811EC7C2408}" dt="2022-06-02T00:56:22.059" v="687" actId="114"/>
          <ac:spMkLst>
            <pc:docMk/>
            <pc:sldMk cId="1713219598" sldId="257"/>
            <ac:spMk id="5" creationId="{9AB5BAF8-EA80-4AD4-8D83-5960C299573A}"/>
          </ac:spMkLst>
        </pc:spChg>
        <pc:spChg chg="del mod">
          <ac:chgData name="Jordan Kokot" userId="adaa41554299fd8c" providerId="LiveId" clId="{67BCEFF1-2D0F-4B17-A7CD-7811EC7C2408}" dt="2022-06-01T23:30:02.468" v="149" actId="478"/>
          <ac:spMkLst>
            <pc:docMk/>
            <pc:sldMk cId="1713219598" sldId="257"/>
            <ac:spMk id="6" creationId="{7C991F00-87A7-45A6-8029-B097FA72498D}"/>
          </ac:spMkLst>
        </pc:spChg>
      </pc:sldChg>
      <pc:sldChg chg="del">
        <pc:chgData name="Jordan Kokot" userId="adaa41554299fd8c" providerId="LiveId" clId="{67BCEFF1-2D0F-4B17-A7CD-7811EC7C2408}" dt="2022-06-02T00:52:40.038" v="579" actId="47"/>
        <pc:sldMkLst>
          <pc:docMk/>
          <pc:sldMk cId="3571516367" sldId="258"/>
        </pc:sldMkLst>
      </pc:sldChg>
      <pc:sldChg chg="del">
        <pc:chgData name="Jordan Kokot" userId="adaa41554299fd8c" providerId="LiveId" clId="{67BCEFF1-2D0F-4B17-A7CD-7811EC7C2408}" dt="2022-06-02T00:52:40.038" v="579" actId="47"/>
        <pc:sldMkLst>
          <pc:docMk/>
          <pc:sldMk cId="332104327" sldId="259"/>
        </pc:sldMkLst>
      </pc:sldChg>
      <pc:sldChg chg="del">
        <pc:chgData name="Jordan Kokot" userId="adaa41554299fd8c" providerId="LiveId" clId="{67BCEFF1-2D0F-4B17-A7CD-7811EC7C2408}" dt="2022-06-02T00:52:40.038" v="579" actId="47"/>
        <pc:sldMkLst>
          <pc:docMk/>
          <pc:sldMk cId="1663780162" sldId="260"/>
        </pc:sldMkLst>
      </pc:sldChg>
      <pc:sldChg chg="del">
        <pc:chgData name="Jordan Kokot" userId="adaa41554299fd8c" providerId="LiveId" clId="{67BCEFF1-2D0F-4B17-A7CD-7811EC7C2408}" dt="2022-06-02T00:52:40.038" v="579" actId="47"/>
        <pc:sldMkLst>
          <pc:docMk/>
          <pc:sldMk cId="1429429409" sldId="261"/>
        </pc:sldMkLst>
      </pc:sldChg>
      <pc:sldChg chg="del">
        <pc:chgData name="Jordan Kokot" userId="adaa41554299fd8c" providerId="LiveId" clId="{67BCEFF1-2D0F-4B17-A7CD-7811EC7C2408}" dt="2022-06-02T00:52:40.038" v="579" actId="47"/>
        <pc:sldMkLst>
          <pc:docMk/>
          <pc:sldMk cId="379728094" sldId="262"/>
        </pc:sldMkLst>
      </pc:sldChg>
      <pc:sldChg chg="del">
        <pc:chgData name="Jordan Kokot" userId="adaa41554299fd8c" providerId="LiveId" clId="{67BCEFF1-2D0F-4B17-A7CD-7811EC7C2408}" dt="2022-06-02T00:52:40.038" v="579" actId="47"/>
        <pc:sldMkLst>
          <pc:docMk/>
          <pc:sldMk cId="4055079983" sldId="263"/>
        </pc:sldMkLst>
      </pc:sldChg>
      <pc:sldChg chg="del">
        <pc:chgData name="Jordan Kokot" userId="adaa41554299fd8c" providerId="LiveId" clId="{67BCEFF1-2D0F-4B17-A7CD-7811EC7C2408}" dt="2022-06-02T00:52:40.038" v="579" actId="47"/>
        <pc:sldMkLst>
          <pc:docMk/>
          <pc:sldMk cId="2619301236" sldId="264"/>
        </pc:sldMkLst>
      </pc:sldChg>
      <pc:sldChg chg="del">
        <pc:chgData name="Jordan Kokot" userId="adaa41554299fd8c" providerId="LiveId" clId="{67BCEFF1-2D0F-4B17-A7CD-7811EC7C2408}" dt="2022-06-02T00:52:40.038" v="579" actId="47"/>
        <pc:sldMkLst>
          <pc:docMk/>
          <pc:sldMk cId="744379741" sldId="265"/>
        </pc:sldMkLst>
      </pc:sldChg>
      <pc:sldChg chg="del">
        <pc:chgData name="Jordan Kokot" userId="adaa41554299fd8c" providerId="LiveId" clId="{67BCEFF1-2D0F-4B17-A7CD-7811EC7C2408}" dt="2022-06-02T00:52:40.038" v="579" actId="47"/>
        <pc:sldMkLst>
          <pc:docMk/>
          <pc:sldMk cId="1742861620" sldId="266"/>
        </pc:sldMkLst>
      </pc:sldChg>
      <pc:sldChg chg="del">
        <pc:chgData name="Jordan Kokot" userId="adaa41554299fd8c" providerId="LiveId" clId="{67BCEFF1-2D0F-4B17-A7CD-7811EC7C2408}" dt="2022-06-02T00:52:40.038" v="579" actId="47"/>
        <pc:sldMkLst>
          <pc:docMk/>
          <pc:sldMk cId="2303579910" sldId="268"/>
        </pc:sldMkLst>
      </pc:sldChg>
      <pc:sldChg chg="del">
        <pc:chgData name="Jordan Kokot" userId="adaa41554299fd8c" providerId="LiveId" clId="{67BCEFF1-2D0F-4B17-A7CD-7811EC7C2408}" dt="2022-06-02T00:52:40.038" v="579" actId="47"/>
        <pc:sldMkLst>
          <pc:docMk/>
          <pc:sldMk cId="2499682613" sldId="269"/>
        </pc:sldMkLst>
      </pc:sldChg>
      <pc:sldChg chg="del">
        <pc:chgData name="Jordan Kokot" userId="adaa41554299fd8c" providerId="LiveId" clId="{67BCEFF1-2D0F-4B17-A7CD-7811EC7C2408}" dt="2022-06-02T00:52:40.038" v="579" actId="47"/>
        <pc:sldMkLst>
          <pc:docMk/>
          <pc:sldMk cId="2896385493" sldId="270"/>
        </pc:sldMkLst>
      </pc:sldChg>
      <pc:sldChg chg="del">
        <pc:chgData name="Jordan Kokot" userId="adaa41554299fd8c" providerId="LiveId" clId="{67BCEFF1-2D0F-4B17-A7CD-7811EC7C2408}" dt="2022-06-02T00:52:40.038" v="579" actId="47"/>
        <pc:sldMkLst>
          <pc:docMk/>
          <pc:sldMk cId="1969787568" sldId="271"/>
        </pc:sldMkLst>
      </pc:sldChg>
    </pc:docChg>
  </pc:docChgLst>
  <pc:docChgLst>
    <pc:chgData name="Jordan Kokot" userId="adaa41554299fd8c" providerId="LiveId" clId="{4BD820A3-B600-4485-B32A-845F84802B42}"/>
    <pc:docChg chg="undo custSel addSld delSld modSld sldOrd addSection modSection">
      <pc:chgData name="Jordan Kokot" userId="adaa41554299fd8c" providerId="LiveId" clId="{4BD820A3-B600-4485-B32A-845F84802B42}" dt="2022-10-13T12:53:06.361" v="3138" actId="14100"/>
      <pc:docMkLst>
        <pc:docMk/>
      </pc:docMkLst>
      <pc:sldChg chg="modSp mod">
        <pc:chgData name="Jordan Kokot" userId="adaa41554299fd8c" providerId="LiveId" clId="{4BD820A3-B600-4485-B32A-845F84802B42}" dt="2022-10-12T19:21:31.183" v="109" actId="947"/>
        <pc:sldMkLst>
          <pc:docMk/>
          <pc:sldMk cId="2586058810" sldId="256"/>
        </pc:sldMkLst>
        <pc:spChg chg="mod">
          <ac:chgData name="Jordan Kokot" userId="adaa41554299fd8c" providerId="LiveId" clId="{4BD820A3-B600-4485-B32A-845F84802B42}" dt="2022-10-12T19:21:31.183" v="109" actId="947"/>
          <ac:spMkLst>
            <pc:docMk/>
            <pc:sldMk cId="2586058810" sldId="256"/>
            <ac:spMk id="2" creationId="{CFE75451-6A4B-484B-9ED1-353CCE25B0F4}"/>
          </ac:spMkLst>
        </pc:spChg>
      </pc:sldChg>
      <pc:sldChg chg="modSp mod">
        <pc:chgData name="Jordan Kokot" userId="adaa41554299fd8c" providerId="LiveId" clId="{4BD820A3-B600-4485-B32A-845F84802B42}" dt="2022-10-13T03:04:07.554" v="915" actId="20577"/>
        <pc:sldMkLst>
          <pc:docMk/>
          <pc:sldMk cId="1713219598" sldId="257"/>
        </pc:sldMkLst>
        <pc:spChg chg="mod">
          <ac:chgData name="Jordan Kokot" userId="adaa41554299fd8c" providerId="LiveId" clId="{4BD820A3-B600-4485-B32A-845F84802B42}" dt="2022-10-13T03:04:07.554" v="915" actId="20577"/>
          <ac:spMkLst>
            <pc:docMk/>
            <pc:sldMk cId="1713219598" sldId="257"/>
            <ac:spMk id="3" creationId="{5671D7E5-EF66-4BCD-8DAA-E9061157F0BE}"/>
          </ac:spMkLst>
        </pc:spChg>
        <pc:spChg chg="mod">
          <ac:chgData name="Jordan Kokot" userId="adaa41554299fd8c" providerId="LiveId" clId="{4BD820A3-B600-4485-B32A-845F84802B42}" dt="2022-10-12T19:22:38.308" v="202" actId="20577"/>
          <ac:spMkLst>
            <pc:docMk/>
            <pc:sldMk cId="1713219598" sldId="257"/>
            <ac:spMk id="5" creationId="{9AB5BAF8-EA80-4AD4-8D83-5960C299573A}"/>
          </ac:spMkLst>
        </pc:spChg>
      </pc:sldChg>
      <pc:sldChg chg="modSp">
        <pc:chgData name="Jordan Kokot" userId="adaa41554299fd8c" providerId="LiveId" clId="{4BD820A3-B600-4485-B32A-845F84802B42}" dt="2022-10-13T11:56:42.037" v="1571" actId="20577"/>
        <pc:sldMkLst>
          <pc:docMk/>
          <pc:sldMk cId="769344821" sldId="418"/>
        </pc:sldMkLst>
        <pc:spChg chg="mod">
          <ac:chgData name="Jordan Kokot" userId="adaa41554299fd8c" providerId="LiveId" clId="{4BD820A3-B600-4485-B32A-845F84802B42}" dt="2022-10-13T03:04:59.022" v="921" actId="20577"/>
          <ac:spMkLst>
            <pc:docMk/>
            <pc:sldMk cId="769344821" sldId="418"/>
            <ac:spMk id="31" creationId="{F52E6D23-78A6-BF71-A476-EB347E84F805}"/>
          </ac:spMkLst>
        </pc:spChg>
        <pc:spChg chg="mod">
          <ac:chgData name="Jordan Kokot" userId="adaa41554299fd8c" providerId="LiveId" clId="{4BD820A3-B600-4485-B32A-845F84802B42}" dt="2022-10-13T11:56:42.037" v="1571" actId="20577"/>
          <ac:spMkLst>
            <pc:docMk/>
            <pc:sldMk cId="769344821" sldId="418"/>
            <ac:spMk id="32" creationId="{7BE1233F-F467-6DDA-D0C6-44D911789BD2}"/>
          </ac:spMkLst>
        </pc:spChg>
      </pc:sldChg>
      <pc:sldChg chg="addSp modSp mod modAnim">
        <pc:chgData name="Jordan Kokot" userId="adaa41554299fd8c" providerId="LiveId" clId="{4BD820A3-B600-4485-B32A-845F84802B42}" dt="2022-10-13T03:05:55.070" v="927"/>
        <pc:sldMkLst>
          <pc:docMk/>
          <pc:sldMk cId="320248734" sldId="423"/>
        </pc:sldMkLst>
        <pc:spChg chg="add mod">
          <ac:chgData name="Jordan Kokot" userId="adaa41554299fd8c" providerId="LiveId" clId="{4BD820A3-B600-4485-B32A-845F84802B42}" dt="2022-10-12T20:44:48.321" v="850" actId="313"/>
          <ac:spMkLst>
            <pc:docMk/>
            <pc:sldMk cId="320248734" sldId="423"/>
            <ac:spMk id="2" creationId="{D8F9C743-34B5-DC67-C825-707B2A1AE1E3}"/>
          </ac:spMkLst>
        </pc:spChg>
        <pc:spChg chg="mod">
          <ac:chgData name="Jordan Kokot" userId="adaa41554299fd8c" providerId="LiveId" clId="{4BD820A3-B600-4485-B32A-845F84802B42}" dt="2022-10-12T20:41:48.709" v="501" actId="1035"/>
          <ac:spMkLst>
            <pc:docMk/>
            <pc:sldMk cId="320248734" sldId="423"/>
            <ac:spMk id="4" creationId="{C4A2603A-96D3-56FC-0FDF-6FFCDDC2BF48}"/>
          </ac:spMkLst>
        </pc:spChg>
        <pc:spChg chg="mod">
          <ac:chgData name="Jordan Kokot" userId="adaa41554299fd8c" providerId="LiveId" clId="{4BD820A3-B600-4485-B32A-845F84802B42}" dt="2022-10-12T21:03:49.068" v="857" actId="1036"/>
          <ac:spMkLst>
            <pc:docMk/>
            <pc:sldMk cId="320248734" sldId="423"/>
            <ac:spMk id="30" creationId="{70FEAB4C-D505-F7FA-ED67-1E1BBF811A51}"/>
          </ac:spMkLst>
        </pc:spChg>
      </pc:sldChg>
      <pc:sldChg chg="modSp mod modAnim">
        <pc:chgData name="Jordan Kokot" userId="adaa41554299fd8c" providerId="LiveId" clId="{4BD820A3-B600-4485-B32A-845F84802B42}" dt="2022-10-13T03:10:48.804" v="998" actId="20577"/>
        <pc:sldMkLst>
          <pc:docMk/>
          <pc:sldMk cId="3493870867" sldId="424"/>
        </pc:sldMkLst>
        <pc:spChg chg="mod">
          <ac:chgData name="Jordan Kokot" userId="adaa41554299fd8c" providerId="LiveId" clId="{4BD820A3-B600-4485-B32A-845F84802B42}" dt="2022-10-13T03:10:48.804" v="998" actId="20577"/>
          <ac:spMkLst>
            <pc:docMk/>
            <pc:sldMk cId="3493870867" sldId="424"/>
            <ac:spMk id="32" creationId="{7BE1233F-F467-6DDA-D0C6-44D911789BD2}"/>
          </ac:spMkLst>
        </pc:spChg>
      </pc:sldChg>
      <pc:sldChg chg="modSp mod">
        <pc:chgData name="Jordan Kokot" userId="adaa41554299fd8c" providerId="LiveId" clId="{4BD820A3-B600-4485-B32A-845F84802B42}" dt="2022-10-13T03:05:09.348" v="925" actId="20577"/>
        <pc:sldMkLst>
          <pc:docMk/>
          <pc:sldMk cId="1252710817" sldId="427"/>
        </pc:sldMkLst>
        <pc:spChg chg="mod">
          <ac:chgData name="Jordan Kokot" userId="adaa41554299fd8c" providerId="LiveId" clId="{4BD820A3-B600-4485-B32A-845F84802B42}" dt="2022-10-13T03:05:09.348" v="925" actId="20577"/>
          <ac:spMkLst>
            <pc:docMk/>
            <pc:sldMk cId="1252710817" sldId="427"/>
            <ac:spMk id="31" creationId="{F52E6D23-78A6-BF71-A476-EB347E84F805}"/>
          </ac:spMkLst>
        </pc:spChg>
      </pc:sldChg>
      <pc:sldChg chg="new del">
        <pc:chgData name="Jordan Kokot" userId="adaa41554299fd8c" providerId="LiveId" clId="{4BD820A3-B600-4485-B32A-845F84802B42}" dt="2022-10-13T03:21:13.228" v="1011" actId="47"/>
        <pc:sldMkLst>
          <pc:docMk/>
          <pc:sldMk cId="2366294539" sldId="429"/>
        </pc:sldMkLst>
      </pc:sldChg>
      <pc:sldChg chg="modSp add mod ord modAnim">
        <pc:chgData name="Jordan Kokot" userId="adaa41554299fd8c" providerId="LiveId" clId="{4BD820A3-B600-4485-B32A-845F84802B42}" dt="2022-10-13T11:59:35.059" v="1628"/>
        <pc:sldMkLst>
          <pc:docMk/>
          <pc:sldMk cId="3547703928" sldId="429"/>
        </pc:sldMkLst>
        <pc:spChg chg="mod">
          <ac:chgData name="Jordan Kokot" userId="adaa41554299fd8c" providerId="LiveId" clId="{4BD820A3-B600-4485-B32A-845F84802B42}" dt="2022-10-13T11:59:30.905" v="1627" actId="20577"/>
          <ac:spMkLst>
            <pc:docMk/>
            <pc:sldMk cId="3547703928" sldId="429"/>
            <ac:spMk id="3" creationId="{3A65DEDB-CFA9-9EA7-018E-FB0EF0DF966B}"/>
          </ac:spMkLst>
        </pc:spChg>
      </pc:sldChg>
      <pc:sldChg chg="addSp modSp add mod ord">
        <pc:chgData name="Jordan Kokot" userId="adaa41554299fd8c" providerId="LiveId" clId="{4BD820A3-B600-4485-B32A-845F84802B42}" dt="2022-10-13T12:28:45.606" v="1684" actId="20577"/>
        <pc:sldMkLst>
          <pc:docMk/>
          <pc:sldMk cId="33184668" sldId="430"/>
        </pc:sldMkLst>
        <pc:spChg chg="mod">
          <ac:chgData name="Jordan Kokot" userId="adaa41554299fd8c" providerId="LiveId" clId="{4BD820A3-B600-4485-B32A-845F84802B42}" dt="2022-10-13T12:28:45.606" v="1684" actId="20577"/>
          <ac:spMkLst>
            <pc:docMk/>
            <pc:sldMk cId="33184668" sldId="430"/>
            <ac:spMk id="2" creationId="{12FBF70C-4501-4A02-95DC-9BA6B9C63314}"/>
          </ac:spMkLst>
        </pc:spChg>
        <pc:spChg chg="mod">
          <ac:chgData name="Jordan Kokot" userId="adaa41554299fd8c" providerId="LiveId" clId="{4BD820A3-B600-4485-B32A-845F84802B42}" dt="2022-10-13T12:27:55.393" v="1682" actId="20577"/>
          <ac:spMkLst>
            <pc:docMk/>
            <pc:sldMk cId="33184668" sldId="430"/>
            <ac:spMk id="4" creationId="{A6C1E455-8FD8-42CF-A040-7DD962916D9E}"/>
          </ac:spMkLst>
        </pc:spChg>
        <pc:spChg chg="add mod">
          <ac:chgData name="Jordan Kokot" userId="adaa41554299fd8c" providerId="LiveId" clId="{4BD820A3-B600-4485-B32A-845F84802B42}" dt="2022-10-13T12:28:36.036" v="1683" actId="14826"/>
          <ac:spMkLst>
            <pc:docMk/>
            <pc:sldMk cId="33184668" sldId="430"/>
            <ac:spMk id="5" creationId="{E19B15A7-FA1C-F85A-2E61-1830AA82A43A}"/>
          </ac:spMkLst>
        </pc:spChg>
        <pc:picChg chg="mod">
          <ac:chgData name="Jordan Kokot" userId="adaa41554299fd8c" providerId="LiveId" clId="{4BD820A3-B600-4485-B32A-845F84802B42}" dt="2022-10-13T12:28:36.036" v="1683" actId="14826"/>
          <ac:picMkLst>
            <pc:docMk/>
            <pc:sldMk cId="33184668" sldId="430"/>
            <ac:picMk id="7" creationId="{E1C09EF1-8515-476D-9814-C1B2C50C1DD7}"/>
          </ac:picMkLst>
        </pc:picChg>
      </pc:sldChg>
      <pc:sldChg chg="modSp new del mod">
        <pc:chgData name="Jordan Kokot" userId="adaa41554299fd8c" providerId="LiveId" clId="{4BD820A3-B600-4485-B32A-845F84802B42}" dt="2022-10-13T03:21:13.228" v="1011" actId="47"/>
        <pc:sldMkLst>
          <pc:docMk/>
          <pc:sldMk cId="1607629116" sldId="430"/>
        </pc:sldMkLst>
        <pc:spChg chg="mod">
          <ac:chgData name="Jordan Kokot" userId="adaa41554299fd8c" providerId="LiveId" clId="{4BD820A3-B600-4485-B32A-845F84802B42}" dt="2022-10-13T03:21:06.072" v="1010" actId="20577"/>
          <ac:spMkLst>
            <pc:docMk/>
            <pc:sldMk cId="1607629116" sldId="430"/>
            <ac:spMk id="2" creationId="{EE8EBF33-9EBD-2DF9-7880-B38EF5EA3342}"/>
          </ac:spMkLst>
        </pc:spChg>
      </pc:sldChg>
      <pc:sldChg chg="addSp delSp add del setBg delDesignElem">
        <pc:chgData name="Jordan Kokot" userId="adaa41554299fd8c" providerId="LiveId" clId="{4BD820A3-B600-4485-B32A-845F84802B42}" dt="2022-10-13T12:27:27.719" v="1631"/>
        <pc:sldMkLst>
          <pc:docMk/>
          <pc:sldMk cId="1647466395" sldId="430"/>
        </pc:sldMkLst>
        <pc:spChg chg="add del">
          <ac:chgData name="Jordan Kokot" userId="adaa41554299fd8c" providerId="LiveId" clId="{4BD820A3-B600-4485-B32A-845F84802B42}" dt="2022-10-13T12:27:27.719" v="1631"/>
          <ac:spMkLst>
            <pc:docMk/>
            <pc:sldMk cId="1647466395" sldId="430"/>
            <ac:spMk id="50" creationId="{0671A8AE-40A1-4631-A6B8-581AFF065482}"/>
          </ac:spMkLst>
        </pc:spChg>
        <pc:spChg chg="add del">
          <ac:chgData name="Jordan Kokot" userId="adaa41554299fd8c" providerId="LiveId" clId="{4BD820A3-B600-4485-B32A-845F84802B42}" dt="2022-10-13T12:27:27.719" v="1631"/>
          <ac:spMkLst>
            <pc:docMk/>
            <pc:sldMk cId="1647466395" sldId="430"/>
            <ac:spMk id="52" creationId="{AB58EF07-17C2-48CF-ABB0-EEF1F17CB8F0}"/>
          </ac:spMkLst>
        </pc:spChg>
        <pc:spChg chg="add del">
          <ac:chgData name="Jordan Kokot" userId="adaa41554299fd8c" providerId="LiveId" clId="{4BD820A3-B600-4485-B32A-845F84802B42}" dt="2022-10-13T12:27:27.719" v="1631"/>
          <ac:spMkLst>
            <pc:docMk/>
            <pc:sldMk cId="1647466395" sldId="430"/>
            <ac:spMk id="54" creationId="{AF2F604E-43BE-4DC3-B983-E071523364F8}"/>
          </ac:spMkLst>
        </pc:spChg>
        <pc:spChg chg="add del">
          <ac:chgData name="Jordan Kokot" userId="adaa41554299fd8c" providerId="LiveId" clId="{4BD820A3-B600-4485-B32A-845F84802B42}" dt="2022-10-13T12:27:27.719" v="1631"/>
          <ac:spMkLst>
            <pc:docMk/>
            <pc:sldMk cId="1647466395" sldId="430"/>
            <ac:spMk id="56" creationId="{08C9B587-E65E-4B52-B37C-ABEBB6E87928}"/>
          </ac:spMkLst>
        </pc:spChg>
      </pc:sldChg>
      <pc:sldChg chg="modSp add mod ord modAnim">
        <pc:chgData name="Jordan Kokot" userId="adaa41554299fd8c" providerId="LiveId" clId="{4BD820A3-B600-4485-B32A-845F84802B42}" dt="2022-10-13T12:40:15.013" v="2789" actId="20577"/>
        <pc:sldMkLst>
          <pc:docMk/>
          <pc:sldMk cId="3502368187" sldId="431"/>
        </pc:sldMkLst>
        <pc:spChg chg="mod">
          <ac:chgData name="Jordan Kokot" userId="adaa41554299fd8c" providerId="LiveId" clId="{4BD820A3-B600-4485-B32A-845F84802B42}" dt="2022-10-13T12:29:33.643" v="1709" actId="20577"/>
          <ac:spMkLst>
            <pc:docMk/>
            <pc:sldMk cId="3502368187" sldId="431"/>
            <ac:spMk id="2" creationId="{06BFED57-1583-7043-BF4D-D2945E0E17BB}"/>
          </ac:spMkLst>
        </pc:spChg>
        <pc:spChg chg="mod">
          <ac:chgData name="Jordan Kokot" userId="adaa41554299fd8c" providerId="LiveId" clId="{4BD820A3-B600-4485-B32A-845F84802B42}" dt="2022-10-13T12:40:15.013" v="2789" actId="20577"/>
          <ac:spMkLst>
            <pc:docMk/>
            <pc:sldMk cId="3502368187" sldId="431"/>
            <ac:spMk id="7" creationId="{27FEB328-2D89-19A1-1E80-9BF9CDFC6779}"/>
          </ac:spMkLst>
        </pc:spChg>
      </pc:sldChg>
      <pc:sldChg chg="addSp delSp modSp new mod modTransition modAnim">
        <pc:chgData name="Jordan Kokot" userId="adaa41554299fd8c" providerId="LiveId" clId="{4BD820A3-B600-4485-B32A-845F84802B42}" dt="2022-10-13T12:47:27.926" v="3012"/>
        <pc:sldMkLst>
          <pc:docMk/>
          <pc:sldMk cId="1470905487" sldId="432"/>
        </pc:sldMkLst>
        <pc:spChg chg="del">
          <ac:chgData name="Jordan Kokot" userId="adaa41554299fd8c" providerId="LiveId" clId="{4BD820A3-B600-4485-B32A-845F84802B42}" dt="2022-10-13T12:40:35.031" v="2792" actId="478"/>
          <ac:spMkLst>
            <pc:docMk/>
            <pc:sldMk cId="1470905487" sldId="432"/>
            <ac:spMk id="2" creationId="{A3F9EE90-5D2F-B6CB-313E-695C6BDFCC9C}"/>
          </ac:spMkLst>
        </pc:spChg>
        <pc:spChg chg="del">
          <ac:chgData name="Jordan Kokot" userId="adaa41554299fd8c" providerId="LiveId" clId="{4BD820A3-B600-4485-B32A-845F84802B42}" dt="2022-10-13T12:40:34.114" v="2791" actId="478"/>
          <ac:spMkLst>
            <pc:docMk/>
            <pc:sldMk cId="1470905487" sldId="432"/>
            <ac:spMk id="3" creationId="{10EDDBEC-D387-7BA9-DE95-71D809F8F4DA}"/>
          </ac:spMkLst>
        </pc:spChg>
        <pc:spChg chg="del">
          <ac:chgData name="Jordan Kokot" userId="adaa41554299fd8c" providerId="LiveId" clId="{4BD820A3-B600-4485-B32A-845F84802B42}" dt="2022-10-13T12:40:47.391" v="2796" actId="478"/>
          <ac:spMkLst>
            <pc:docMk/>
            <pc:sldMk cId="1470905487" sldId="432"/>
            <ac:spMk id="4" creationId="{8DDC3539-619F-297B-EA60-8F4FA5C91A70}"/>
          </ac:spMkLst>
        </pc:spChg>
        <pc:spChg chg="del">
          <ac:chgData name="Jordan Kokot" userId="adaa41554299fd8c" providerId="LiveId" clId="{4BD820A3-B600-4485-B32A-845F84802B42}" dt="2022-10-13T12:40:46.375" v="2795" actId="478"/>
          <ac:spMkLst>
            <pc:docMk/>
            <pc:sldMk cId="1470905487" sldId="432"/>
            <ac:spMk id="5" creationId="{263D7097-C060-7EB6-CC90-BA2F75777138}"/>
          </ac:spMkLst>
        </pc:spChg>
        <pc:spChg chg="del">
          <ac:chgData name="Jordan Kokot" userId="adaa41554299fd8c" providerId="LiveId" clId="{4BD820A3-B600-4485-B32A-845F84802B42}" dt="2022-10-13T12:40:48.575" v="2797" actId="478"/>
          <ac:spMkLst>
            <pc:docMk/>
            <pc:sldMk cId="1470905487" sldId="432"/>
            <ac:spMk id="6" creationId="{14758D1F-2F35-1D46-880D-9BD73E7DA085}"/>
          </ac:spMkLst>
        </pc:spChg>
        <pc:spChg chg="add del">
          <ac:chgData name="Jordan Kokot" userId="adaa41554299fd8c" providerId="LiveId" clId="{4BD820A3-B600-4485-B32A-845F84802B42}" dt="2022-10-13T12:40:44.776" v="2794" actId="478"/>
          <ac:spMkLst>
            <pc:docMk/>
            <pc:sldMk cId="1470905487" sldId="432"/>
            <ac:spMk id="7" creationId="{D4792116-D74E-DA4A-9394-8FA3DD23B0A0}"/>
          </ac:spMkLst>
        </pc:spChg>
        <pc:spChg chg="add mod">
          <ac:chgData name="Jordan Kokot" userId="adaa41554299fd8c" providerId="LiveId" clId="{4BD820A3-B600-4485-B32A-845F84802B42}" dt="2022-10-13T12:42:52.731" v="2854" actId="164"/>
          <ac:spMkLst>
            <pc:docMk/>
            <pc:sldMk cId="1470905487" sldId="432"/>
            <ac:spMk id="8" creationId="{580B81FD-88EA-825D-9872-C2B965C64A78}"/>
          </ac:spMkLst>
        </pc:spChg>
        <pc:spChg chg="add mod">
          <ac:chgData name="Jordan Kokot" userId="adaa41554299fd8c" providerId="LiveId" clId="{4BD820A3-B600-4485-B32A-845F84802B42}" dt="2022-10-13T12:44:26.073" v="2904" actId="20577"/>
          <ac:spMkLst>
            <pc:docMk/>
            <pc:sldMk cId="1470905487" sldId="432"/>
            <ac:spMk id="9" creationId="{F73AA2AA-D490-463E-6620-28A8A3880BAA}"/>
          </ac:spMkLst>
        </pc:spChg>
        <pc:spChg chg="mod">
          <ac:chgData name="Jordan Kokot" userId="adaa41554299fd8c" providerId="LiveId" clId="{4BD820A3-B600-4485-B32A-845F84802B42}" dt="2022-10-13T12:43:56.421" v="2896" actId="1038"/>
          <ac:spMkLst>
            <pc:docMk/>
            <pc:sldMk cId="1470905487" sldId="432"/>
            <ac:spMk id="12" creationId="{C3A581C5-90E9-1FAC-555A-BDE2C51CF527}"/>
          </ac:spMkLst>
        </pc:spChg>
        <pc:spChg chg="mod">
          <ac:chgData name="Jordan Kokot" userId="adaa41554299fd8c" providerId="LiveId" clId="{4BD820A3-B600-4485-B32A-845F84802B42}" dt="2022-10-13T12:43:08.527" v="2877" actId="20577"/>
          <ac:spMkLst>
            <pc:docMk/>
            <pc:sldMk cId="1470905487" sldId="432"/>
            <ac:spMk id="13" creationId="{A54C4EE1-1FF3-C712-9208-5F347F0FA822}"/>
          </ac:spMkLst>
        </pc:spChg>
        <pc:spChg chg="add mod">
          <ac:chgData name="Jordan Kokot" userId="adaa41554299fd8c" providerId="LiveId" clId="{4BD820A3-B600-4485-B32A-845F84802B42}" dt="2022-10-13T12:45:14.703" v="2940" actId="164"/>
          <ac:spMkLst>
            <pc:docMk/>
            <pc:sldMk cId="1470905487" sldId="432"/>
            <ac:spMk id="18" creationId="{91006D76-5F4E-FA69-6BF4-3988164001EF}"/>
          </ac:spMkLst>
        </pc:spChg>
        <pc:spChg chg="add mod">
          <ac:chgData name="Jordan Kokot" userId="adaa41554299fd8c" providerId="LiveId" clId="{4BD820A3-B600-4485-B32A-845F84802B42}" dt="2022-10-13T12:47:11.773" v="3009" actId="164"/>
          <ac:spMkLst>
            <pc:docMk/>
            <pc:sldMk cId="1470905487" sldId="432"/>
            <ac:spMk id="20" creationId="{F370E3FE-8D51-5C4E-CA87-1FB910D4D52C}"/>
          </ac:spMkLst>
        </pc:spChg>
        <pc:spChg chg="mod">
          <ac:chgData name="Jordan Kokot" userId="adaa41554299fd8c" providerId="LiveId" clId="{4BD820A3-B600-4485-B32A-845F84802B42}" dt="2022-10-13T12:46:40.584" v="2956"/>
          <ac:spMkLst>
            <pc:docMk/>
            <pc:sldMk cId="1470905487" sldId="432"/>
            <ac:spMk id="23" creationId="{1558FB0B-77A9-BBCD-4DA6-E53CEF57A0A0}"/>
          </ac:spMkLst>
        </pc:spChg>
        <pc:spChg chg="add mod">
          <ac:chgData name="Jordan Kokot" userId="adaa41554299fd8c" providerId="LiveId" clId="{4BD820A3-B600-4485-B32A-845F84802B42}" dt="2022-10-13T12:47:11.773" v="3009" actId="164"/>
          <ac:spMkLst>
            <pc:docMk/>
            <pc:sldMk cId="1470905487" sldId="432"/>
            <ac:spMk id="24" creationId="{A2ED5B2E-C03F-3557-3571-82B1C4F8576D}"/>
          </ac:spMkLst>
        </pc:spChg>
        <pc:grpChg chg="add mod">
          <ac:chgData name="Jordan Kokot" userId="adaa41554299fd8c" providerId="LiveId" clId="{4BD820A3-B600-4485-B32A-845F84802B42}" dt="2022-10-13T12:44:09.537" v="2900" actId="1076"/>
          <ac:grpSpMkLst>
            <pc:docMk/>
            <pc:sldMk cId="1470905487" sldId="432"/>
            <ac:grpSpMk id="10" creationId="{0463464F-9D50-96FB-7682-295D2C8FED5B}"/>
          </ac:grpSpMkLst>
        </pc:grpChg>
        <pc:grpChg chg="add mod">
          <ac:chgData name="Jordan Kokot" userId="adaa41554299fd8c" providerId="LiveId" clId="{4BD820A3-B600-4485-B32A-845F84802B42}" dt="2022-10-13T12:44:03.177" v="2898" actId="1076"/>
          <ac:grpSpMkLst>
            <pc:docMk/>
            <pc:sldMk cId="1470905487" sldId="432"/>
            <ac:grpSpMk id="11" creationId="{0C51B36F-1F75-2FCE-D2B2-6C436F710065}"/>
          </ac:grpSpMkLst>
        </pc:grpChg>
        <pc:grpChg chg="add mod">
          <ac:chgData name="Jordan Kokot" userId="adaa41554299fd8c" providerId="LiveId" clId="{4BD820A3-B600-4485-B32A-845F84802B42}" dt="2022-10-13T12:45:14.703" v="2940" actId="164"/>
          <ac:grpSpMkLst>
            <pc:docMk/>
            <pc:sldMk cId="1470905487" sldId="432"/>
            <ac:grpSpMk id="19" creationId="{051C5563-C9B7-757E-71BA-3EA5C7EAF437}"/>
          </ac:grpSpMkLst>
        </pc:grpChg>
        <pc:grpChg chg="add del mod">
          <ac:chgData name="Jordan Kokot" userId="adaa41554299fd8c" providerId="LiveId" clId="{4BD820A3-B600-4485-B32A-845F84802B42}" dt="2022-10-13T12:46:43.760" v="2959"/>
          <ac:grpSpMkLst>
            <pc:docMk/>
            <pc:sldMk cId="1470905487" sldId="432"/>
            <ac:grpSpMk id="21" creationId="{9A8234F0-B49B-A877-8DF0-77E32750E135}"/>
          </ac:grpSpMkLst>
        </pc:grpChg>
        <pc:grpChg chg="add mod">
          <ac:chgData name="Jordan Kokot" userId="adaa41554299fd8c" providerId="LiveId" clId="{4BD820A3-B600-4485-B32A-845F84802B42}" dt="2022-10-13T12:47:11.773" v="3009" actId="164"/>
          <ac:grpSpMkLst>
            <pc:docMk/>
            <pc:sldMk cId="1470905487" sldId="432"/>
            <ac:grpSpMk id="25" creationId="{A40578C1-BCC0-0DEB-F5E6-C054D39CCBD7}"/>
          </ac:grpSpMkLst>
        </pc:grpChg>
        <pc:cxnChg chg="add mod">
          <ac:chgData name="Jordan Kokot" userId="adaa41554299fd8c" providerId="LiveId" clId="{4BD820A3-B600-4485-B32A-845F84802B42}" dt="2022-10-13T12:45:14.703" v="2940" actId="164"/>
          <ac:cxnSpMkLst>
            <pc:docMk/>
            <pc:sldMk cId="1470905487" sldId="432"/>
            <ac:cxnSpMk id="15" creationId="{DE023233-C9CA-6E9A-C90F-A91DFE54523E}"/>
          </ac:cxnSpMkLst>
        </pc:cxnChg>
        <pc:cxnChg chg="mod">
          <ac:chgData name="Jordan Kokot" userId="adaa41554299fd8c" providerId="LiveId" clId="{4BD820A3-B600-4485-B32A-845F84802B42}" dt="2022-10-13T12:46:40.584" v="2956"/>
          <ac:cxnSpMkLst>
            <pc:docMk/>
            <pc:sldMk cId="1470905487" sldId="432"/>
            <ac:cxnSpMk id="22" creationId="{AA8439C5-1246-55B6-36EC-D7A6FCA45ED8}"/>
          </ac:cxnSpMkLst>
        </pc:cxnChg>
      </pc:sldChg>
      <pc:sldChg chg="addSp delSp modSp add mod delAnim modAnim">
        <pc:chgData name="Jordan Kokot" userId="adaa41554299fd8c" providerId="LiveId" clId="{4BD820A3-B600-4485-B32A-845F84802B42}" dt="2022-10-13T12:53:06.361" v="3138" actId="14100"/>
        <pc:sldMkLst>
          <pc:docMk/>
          <pc:sldMk cId="2193441837" sldId="433"/>
        </pc:sldMkLst>
        <pc:spChg chg="mod">
          <ac:chgData name="Jordan Kokot" userId="adaa41554299fd8c" providerId="LiveId" clId="{4BD820A3-B600-4485-B32A-845F84802B42}" dt="2022-10-13T12:48:14.312" v="3055"/>
          <ac:spMkLst>
            <pc:docMk/>
            <pc:sldMk cId="2193441837" sldId="433"/>
            <ac:spMk id="3" creationId="{A2601039-8AB8-08B9-7031-D62DE81B7436}"/>
          </ac:spMkLst>
        </pc:spChg>
        <pc:spChg chg="mod">
          <ac:chgData name="Jordan Kokot" userId="adaa41554299fd8c" providerId="LiveId" clId="{4BD820A3-B600-4485-B32A-845F84802B42}" dt="2022-10-13T12:52:53.537" v="3135" actId="1076"/>
          <ac:spMkLst>
            <pc:docMk/>
            <pc:sldMk cId="2193441837" sldId="433"/>
            <ac:spMk id="4" creationId="{B360DDD9-3D68-1133-5486-E89450248972}"/>
          </ac:spMkLst>
        </pc:spChg>
        <pc:spChg chg="mod">
          <ac:chgData name="Jordan Kokot" userId="adaa41554299fd8c" providerId="LiveId" clId="{4BD820A3-B600-4485-B32A-845F84802B42}" dt="2022-10-13T12:48:39.344" v="3070"/>
          <ac:spMkLst>
            <pc:docMk/>
            <pc:sldMk cId="2193441837" sldId="433"/>
            <ac:spMk id="6" creationId="{C3C888B0-FCA3-5B54-62F3-E83DD5412A46}"/>
          </ac:spMkLst>
        </pc:spChg>
        <pc:spChg chg="mod">
          <ac:chgData name="Jordan Kokot" userId="adaa41554299fd8c" providerId="LiveId" clId="{4BD820A3-B600-4485-B32A-845F84802B42}" dt="2022-10-13T12:52:58.944" v="3136" actId="1076"/>
          <ac:spMkLst>
            <pc:docMk/>
            <pc:sldMk cId="2193441837" sldId="433"/>
            <ac:spMk id="7" creationId="{A42DA5C6-261E-FCAD-6CA4-447D418FD897}"/>
          </ac:spMkLst>
        </pc:spChg>
        <pc:spChg chg="mod">
          <ac:chgData name="Jordan Kokot" userId="adaa41554299fd8c" providerId="LiveId" clId="{4BD820A3-B600-4485-B32A-845F84802B42}" dt="2022-10-13T12:45:48.928" v="2950" actId="20577"/>
          <ac:spMkLst>
            <pc:docMk/>
            <pc:sldMk cId="2193441837" sldId="433"/>
            <ac:spMk id="9" creationId="{F73AA2AA-D490-463E-6620-28A8A3880BAA}"/>
          </ac:spMkLst>
        </pc:spChg>
        <pc:spChg chg="mod">
          <ac:chgData name="Jordan Kokot" userId="adaa41554299fd8c" providerId="LiveId" clId="{4BD820A3-B600-4485-B32A-845F84802B42}" dt="2022-10-13T12:47:52.297" v="3031" actId="20577"/>
          <ac:spMkLst>
            <pc:docMk/>
            <pc:sldMk cId="2193441837" sldId="433"/>
            <ac:spMk id="13" creationId="{A54C4EE1-1FF3-C712-9208-5F347F0FA822}"/>
          </ac:spMkLst>
        </pc:spChg>
        <pc:spChg chg="mod">
          <ac:chgData name="Jordan Kokot" userId="adaa41554299fd8c" providerId="LiveId" clId="{4BD820A3-B600-4485-B32A-845F84802B42}" dt="2022-10-13T12:49:24.020" v="3075"/>
          <ac:spMkLst>
            <pc:docMk/>
            <pc:sldMk cId="2193441837" sldId="433"/>
            <ac:spMk id="16" creationId="{ACBEB2C0-CC68-F685-BB68-9BCEDCE9DBF8}"/>
          </ac:spMkLst>
        </pc:spChg>
        <pc:spChg chg="mod">
          <ac:chgData name="Jordan Kokot" userId="adaa41554299fd8c" providerId="LiveId" clId="{4BD820A3-B600-4485-B32A-845F84802B42}" dt="2022-10-13T12:52:09.275" v="3130" actId="20577"/>
          <ac:spMkLst>
            <pc:docMk/>
            <pc:sldMk cId="2193441837" sldId="433"/>
            <ac:spMk id="17" creationId="{5783AAD6-6E1E-8989-316B-84770705090B}"/>
          </ac:spMkLst>
        </pc:spChg>
        <pc:grpChg chg="add mod">
          <ac:chgData name="Jordan Kokot" userId="adaa41554299fd8c" providerId="LiveId" clId="{4BD820A3-B600-4485-B32A-845F84802B42}" dt="2022-10-13T12:52:46.412" v="3132" actId="1076"/>
          <ac:grpSpMkLst>
            <pc:docMk/>
            <pc:sldMk cId="2193441837" sldId="433"/>
            <ac:grpSpMk id="2" creationId="{D2ACFE78-6266-FEEB-9356-3E69B2BDD263}"/>
          </ac:grpSpMkLst>
        </pc:grpChg>
        <pc:grpChg chg="add mod">
          <ac:chgData name="Jordan Kokot" userId="adaa41554299fd8c" providerId="LiveId" clId="{4BD820A3-B600-4485-B32A-845F84802B42}" dt="2022-10-13T12:53:06.361" v="3138" actId="14100"/>
          <ac:grpSpMkLst>
            <pc:docMk/>
            <pc:sldMk cId="2193441837" sldId="433"/>
            <ac:grpSpMk id="5" creationId="{ACE46BD9-C656-37B4-F257-59B0CBAE29CC}"/>
          </ac:grpSpMkLst>
        </pc:grpChg>
        <pc:grpChg chg="mod">
          <ac:chgData name="Jordan Kokot" userId="adaa41554299fd8c" providerId="LiveId" clId="{4BD820A3-B600-4485-B32A-845F84802B42}" dt="2022-10-13T12:49:34.109" v="3103" actId="1036"/>
          <ac:grpSpMkLst>
            <pc:docMk/>
            <pc:sldMk cId="2193441837" sldId="433"/>
            <ac:grpSpMk id="10" creationId="{0463464F-9D50-96FB-7682-295D2C8FED5B}"/>
          </ac:grpSpMkLst>
        </pc:grpChg>
        <pc:grpChg chg="mod">
          <ac:chgData name="Jordan Kokot" userId="adaa41554299fd8c" providerId="LiveId" clId="{4BD820A3-B600-4485-B32A-845F84802B42}" dt="2022-10-13T12:52:49.234" v="3134" actId="1076"/>
          <ac:grpSpMkLst>
            <pc:docMk/>
            <pc:sldMk cId="2193441837" sldId="433"/>
            <ac:grpSpMk id="11" creationId="{0C51B36F-1F75-2FCE-D2B2-6C436F710065}"/>
          </ac:grpSpMkLst>
        </pc:grpChg>
        <pc:grpChg chg="add mod">
          <ac:chgData name="Jordan Kokot" userId="adaa41554299fd8c" providerId="LiveId" clId="{4BD820A3-B600-4485-B32A-845F84802B42}" dt="2022-10-13T12:49:34.109" v="3103" actId="1036"/>
          <ac:grpSpMkLst>
            <pc:docMk/>
            <pc:sldMk cId="2193441837" sldId="433"/>
            <ac:grpSpMk id="14" creationId="{297D3B56-E099-CB3F-0480-033082B0FE2A}"/>
          </ac:grpSpMkLst>
        </pc:grpChg>
        <pc:grpChg chg="del">
          <ac:chgData name="Jordan Kokot" userId="adaa41554299fd8c" providerId="LiveId" clId="{4BD820A3-B600-4485-B32A-845F84802B42}" dt="2022-10-13T12:45:38.577" v="2943" actId="478"/>
          <ac:grpSpMkLst>
            <pc:docMk/>
            <pc:sldMk cId="2193441837" sldId="433"/>
            <ac:grpSpMk id="19" creationId="{051C5563-C9B7-757E-71BA-3EA5C7EAF437}"/>
          </ac:grpSpMkLst>
        </pc:grpChg>
      </pc:sldChg>
    </pc:docChg>
  </pc:docChgLst>
  <pc:docChgLst>
    <pc:chgData name="Jordan Kokot" userId="adaa41554299fd8c" providerId="LiveId" clId="{F3C0F2B7-71FF-4E9F-A0AA-89D8693CD56C}"/>
    <pc:docChg chg="undo redo custSel addSld delSld modSld sldOrd">
      <pc:chgData name="Jordan Kokot" userId="adaa41554299fd8c" providerId="LiveId" clId="{F3C0F2B7-71FF-4E9F-A0AA-89D8693CD56C}" dt="2022-07-24T14:45:06.838" v="2666" actId="20577"/>
      <pc:docMkLst>
        <pc:docMk/>
      </pc:docMkLst>
      <pc:sldChg chg="modSp mod">
        <pc:chgData name="Jordan Kokot" userId="adaa41554299fd8c" providerId="LiveId" clId="{F3C0F2B7-71FF-4E9F-A0AA-89D8693CD56C}" dt="2022-07-22T03:24:18.207" v="82" actId="20577"/>
        <pc:sldMkLst>
          <pc:docMk/>
          <pc:sldMk cId="2586058810" sldId="256"/>
        </pc:sldMkLst>
        <pc:spChg chg="mod">
          <ac:chgData name="Jordan Kokot" userId="adaa41554299fd8c" providerId="LiveId" clId="{F3C0F2B7-71FF-4E9F-A0AA-89D8693CD56C}" dt="2022-07-22T03:24:18.207" v="82" actId="20577"/>
          <ac:spMkLst>
            <pc:docMk/>
            <pc:sldMk cId="2586058810" sldId="256"/>
            <ac:spMk id="2" creationId="{CFE75451-6A4B-484B-9ED1-353CCE25B0F4}"/>
          </ac:spMkLst>
        </pc:spChg>
      </pc:sldChg>
      <pc:sldChg chg="modSp mod">
        <pc:chgData name="Jordan Kokot" userId="adaa41554299fd8c" providerId="LiveId" clId="{F3C0F2B7-71FF-4E9F-A0AA-89D8693CD56C}" dt="2022-07-24T14:22:45.268" v="2488" actId="20577"/>
        <pc:sldMkLst>
          <pc:docMk/>
          <pc:sldMk cId="1713219598" sldId="257"/>
        </pc:sldMkLst>
        <pc:spChg chg="mod">
          <ac:chgData name="Jordan Kokot" userId="adaa41554299fd8c" providerId="LiveId" clId="{F3C0F2B7-71FF-4E9F-A0AA-89D8693CD56C}" dt="2022-07-22T04:37:22.220" v="125" actId="403"/>
          <ac:spMkLst>
            <pc:docMk/>
            <pc:sldMk cId="1713219598" sldId="257"/>
            <ac:spMk id="2" creationId="{1BEF5859-10C9-4588-9727-B9362E26C29D}"/>
          </ac:spMkLst>
        </pc:spChg>
        <pc:spChg chg="mod">
          <ac:chgData name="Jordan Kokot" userId="adaa41554299fd8c" providerId="LiveId" clId="{F3C0F2B7-71FF-4E9F-A0AA-89D8693CD56C}" dt="2022-07-24T14:22:45.268" v="2488" actId="20577"/>
          <ac:spMkLst>
            <pc:docMk/>
            <pc:sldMk cId="1713219598" sldId="257"/>
            <ac:spMk id="3" creationId="{5671D7E5-EF66-4BCD-8DAA-E9061157F0BE}"/>
          </ac:spMkLst>
        </pc:spChg>
        <pc:spChg chg="mod">
          <ac:chgData name="Jordan Kokot" userId="adaa41554299fd8c" providerId="LiveId" clId="{F3C0F2B7-71FF-4E9F-A0AA-89D8693CD56C}" dt="2022-07-24T14:10:03.772" v="2345" actId="20577"/>
          <ac:spMkLst>
            <pc:docMk/>
            <pc:sldMk cId="1713219598" sldId="257"/>
            <ac:spMk id="5" creationId="{9AB5BAF8-EA80-4AD4-8D83-5960C299573A}"/>
          </ac:spMkLst>
        </pc:spChg>
      </pc:sldChg>
      <pc:sldChg chg="new del">
        <pc:chgData name="Jordan Kokot" userId="adaa41554299fd8c" providerId="LiveId" clId="{F3C0F2B7-71FF-4E9F-A0AA-89D8693CD56C}" dt="2022-07-23T04:46:25.599" v="139" actId="680"/>
        <pc:sldMkLst>
          <pc:docMk/>
          <pc:sldMk cId="551244979" sldId="258"/>
        </pc:sldMkLst>
      </pc:sldChg>
      <pc:sldChg chg="new del">
        <pc:chgData name="Jordan Kokot" userId="adaa41554299fd8c" providerId="LiveId" clId="{F3C0F2B7-71FF-4E9F-A0AA-89D8693CD56C}" dt="2022-07-23T04:46:46.120" v="156" actId="680"/>
        <pc:sldMkLst>
          <pc:docMk/>
          <pc:sldMk cId="1431994291" sldId="258"/>
        </pc:sldMkLst>
      </pc:sldChg>
      <pc:sldChg chg="new del">
        <pc:chgData name="Jordan Kokot" userId="adaa41554299fd8c" providerId="LiveId" clId="{F3C0F2B7-71FF-4E9F-A0AA-89D8693CD56C}" dt="2022-07-23T04:46:34.885" v="154" actId="680"/>
        <pc:sldMkLst>
          <pc:docMk/>
          <pc:sldMk cId="2571147698" sldId="258"/>
        </pc:sldMkLst>
      </pc:sldChg>
      <pc:sldChg chg="modSp new del mod">
        <pc:chgData name="Jordan Kokot" userId="adaa41554299fd8c" providerId="LiveId" clId="{F3C0F2B7-71FF-4E9F-A0AA-89D8693CD56C}" dt="2022-07-22T04:37:02.045" v="114" actId="47"/>
        <pc:sldMkLst>
          <pc:docMk/>
          <pc:sldMk cId="2943730805" sldId="258"/>
        </pc:sldMkLst>
        <pc:spChg chg="mod">
          <ac:chgData name="Jordan Kokot" userId="adaa41554299fd8c" providerId="LiveId" clId="{F3C0F2B7-71FF-4E9F-A0AA-89D8693CD56C}" dt="2022-07-22T04:36:19.923" v="102" actId="27636"/>
          <ac:spMkLst>
            <pc:docMk/>
            <pc:sldMk cId="2943730805" sldId="258"/>
            <ac:spMk id="3" creationId="{262010B5-91FA-F38D-9733-3CEBF5982104}"/>
          </ac:spMkLst>
        </pc:spChg>
      </pc:sldChg>
      <pc:sldChg chg="new del">
        <pc:chgData name="Jordan Kokot" userId="adaa41554299fd8c" providerId="LiveId" clId="{F3C0F2B7-71FF-4E9F-A0AA-89D8693CD56C}" dt="2022-07-22T03:25:57.790" v="96" actId="47"/>
        <pc:sldMkLst>
          <pc:docMk/>
          <pc:sldMk cId="3566640005" sldId="258"/>
        </pc:sldMkLst>
      </pc:sldChg>
      <pc:sldChg chg="new del">
        <pc:chgData name="Jordan Kokot" userId="adaa41554299fd8c" providerId="LiveId" clId="{F3C0F2B7-71FF-4E9F-A0AA-89D8693CD56C}" dt="2022-07-22T03:25:05.129" v="85" actId="680"/>
        <pc:sldMkLst>
          <pc:docMk/>
          <pc:sldMk cId="372221164" sldId="259"/>
        </pc:sldMkLst>
      </pc:sldChg>
      <pc:sldChg chg="new del">
        <pc:chgData name="Jordan Kokot" userId="adaa41554299fd8c" providerId="LiveId" clId="{F3C0F2B7-71FF-4E9F-A0AA-89D8693CD56C}" dt="2022-07-22T03:25:57.790" v="96" actId="47"/>
        <pc:sldMkLst>
          <pc:docMk/>
          <pc:sldMk cId="3173445554" sldId="259"/>
        </pc:sldMkLst>
      </pc:sldChg>
      <pc:sldChg chg="new del">
        <pc:chgData name="Jordan Kokot" userId="adaa41554299fd8c" providerId="LiveId" clId="{F3C0F2B7-71FF-4E9F-A0AA-89D8693CD56C}" dt="2022-07-22T03:25:57.790" v="96" actId="47"/>
        <pc:sldMkLst>
          <pc:docMk/>
          <pc:sldMk cId="2531041150" sldId="260"/>
        </pc:sldMkLst>
      </pc:sldChg>
      <pc:sldChg chg="new del">
        <pc:chgData name="Jordan Kokot" userId="adaa41554299fd8c" providerId="LiveId" clId="{F3C0F2B7-71FF-4E9F-A0AA-89D8693CD56C}" dt="2022-07-22T03:25:57.790" v="96" actId="47"/>
        <pc:sldMkLst>
          <pc:docMk/>
          <pc:sldMk cId="77832856" sldId="261"/>
        </pc:sldMkLst>
      </pc:sldChg>
      <pc:sldChg chg="new del">
        <pc:chgData name="Jordan Kokot" userId="adaa41554299fd8c" providerId="LiveId" clId="{F3C0F2B7-71FF-4E9F-A0AA-89D8693CD56C}" dt="2022-07-22T03:25:57.790" v="96" actId="47"/>
        <pc:sldMkLst>
          <pc:docMk/>
          <pc:sldMk cId="2419710316" sldId="262"/>
        </pc:sldMkLst>
      </pc:sldChg>
      <pc:sldChg chg="new del">
        <pc:chgData name="Jordan Kokot" userId="adaa41554299fd8c" providerId="LiveId" clId="{F3C0F2B7-71FF-4E9F-A0AA-89D8693CD56C}" dt="2022-07-22T03:25:57.790" v="96" actId="47"/>
        <pc:sldMkLst>
          <pc:docMk/>
          <pc:sldMk cId="1952675914" sldId="263"/>
        </pc:sldMkLst>
      </pc:sldChg>
      <pc:sldChg chg="new del">
        <pc:chgData name="Jordan Kokot" userId="adaa41554299fd8c" providerId="LiveId" clId="{F3C0F2B7-71FF-4E9F-A0AA-89D8693CD56C}" dt="2022-07-22T03:25:57.790" v="96" actId="47"/>
        <pc:sldMkLst>
          <pc:docMk/>
          <pc:sldMk cId="597374968" sldId="264"/>
        </pc:sldMkLst>
      </pc:sldChg>
      <pc:sldChg chg="new del">
        <pc:chgData name="Jordan Kokot" userId="adaa41554299fd8c" providerId="LiveId" clId="{F3C0F2B7-71FF-4E9F-A0AA-89D8693CD56C}" dt="2022-07-22T03:25:57.790" v="96" actId="47"/>
        <pc:sldMkLst>
          <pc:docMk/>
          <pc:sldMk cId="1394285883" sldId="265"/>
        </pc:sldMkLst>
      </pc:sldChg>
      <pc:sldChg chg="new del">
        <pc:chgData name="Jordan Kokot" userId="adaa41554299fd8c" providerId="LiveId" clId="{F3C0F2B7-71FF-4E9F-A0AA-89D8693CD56C}" dt="2022-07-22T03:25:57.790" v="96" actId="47"/>
        <pc:sldMkLst>
          <pc:docMk/>
          <pc:sldMk cId="1116564794" sldId="266"/>
        </pc:sldMkLst>
      </pc:sldChg>
      <pc:sldChg chg="new del">
        <pc:chgData name="Jordan Kokot" userId="adaa41554299fd8c" providerId="LiveId" clId="{F3C0F2B7-71FF-4E9F-A0AA-89D8693CD56C}" dt="2022-07-22T03:25:57.790" v="96" actId="47"/>
        <pc:sldMkLst>
          <pc:docMk/>
          <pc:sldMk cId="3053540414" sldId="267"/>
        </pc:sldMkLst>
      </pc:sldChg>
      <pc:sldChg chg="new del">
        <pc:chgData name="Jordan Kokot" userId="adaa41554299fd8c" providerId="LiveId" clId="{F3C0F2B7-71FF-4E9F-A0AA-89D8693CD56C}" dt="2022-07-22T03:25:57.790" v="96" actId="47"/>
        <pc:sldMkLst>
          <pc:docMk/>
          <pc:sldMk cId="3574189772" sldId="268"/>
        </pc:sldMkLst>
      </pc:sldChg>
      <pc:sldChg chg="modSp add del mod">
        <pc:chgData name="Jordan Kokot" userId="adaa41554299fd8c" providerId="LiveId" clId="{F3C0F2B7-71FF-4E9F-A0AA-89D8693CD56C}" dt="2022-07-23T14:31:57.524" v="950" actId="47"/>
        <pc:sldMkLst>
          <pc:docMk/>
          <pc:sldMk cId="2496947791" sldId="278"/>
        </pc:sldMkLst>
        <pc:graphicFrameChg chg="modGraphic">
          <ac:chgData name="Jordan Kokot" userId="adaa41554299fd8c" providerId="LiveId" clId="{F3C0F2B7-71FF-4E9F-A0AA-89D8693CD56C}" dt="2022-07-23T14:26:58.525" v="921" actId="2711"/>
          <ac:graphicFrameMkLst>
            <pc:docMk/>
            <pc:sldMk cId="2496947791" sldId="278"/>
            <ac:graphicFrameMk id="13" creationId="{914D6EE3-4782-45C1-A75C-003483879C97}"/>
          </ac:graphicFrameMkLst>
        </pc:graphicFrameChg>
      </pc:sldChg>
      <pc:sldChg chg="addSp delSp modSp del mod delDesignElem">
        <pc:chgData name="Jordan Kokot" userId="adaa41554299fd8c" providerId="LiveId" clId="{F3C0F2B7-71FF-4E9F-A0AA-89D8693CD56C}" dt="2022-07-22T04:35:39.516" v="99" actId="47"/>
        <pc:sldMkLst>
          <pc:docMk/>
          <pc:sldMk cId="2313234867" sldId="389"/>
        </pc:sldMkLst>
        <pc:spChg chg="add mod">
          <ac:chgData name="Jordan Kokot" userId="adaa41554299fd8c" providerId="LiveId" clId="{F3C0F2B7-71FF-4E9F-A0AA-89D8693CD56C}" dt="2022-07-22T04:35:33.264" v="98" actId="478"/>
          <ac:spMkLst>
            <pc:docMk/>
            <pc:sldMk cId="2313234867" sldId="389"/>
            <ac:spMk id="5" creationId="{19949848-EC91-8F95-C437-1400D312130F}"/>
          </ac:spMkLst>
        </pc:spChg>
        <pc:picChg chg="del">
          <ac:chgData name="Jordan Kokot" userId="adaa41554299fd8c" providerId="LiveId" clId="{F3C0F2B7-71FF-4E9F-A0AA-89D8693CD56C}" dt="2022-07-22T04:35:33.264" v="98" actId="478"/>
          <ac:picMkLst>
            <pc:docMk/>
            <pc:sldMk cId="2313234867" sldId="389"/>
            <ac:picMk id="36" creationId="{F7292323-7F8E-4647-9333-EAF61C33D9AA}"/>
          </ac:picMkLst>
        </pc:picChg>
      </pc:sldChg>
      <pc:sldChg chg="addSp delSp modSp add del mod ord setBg delDesignElem">
        <pc:chgData name="Jordan Kokot" userId="adaa41554299fd8c" providerId="LiveId" clId="{F3C0F2B7-71FF-4E9F-A0AA-89D8693CD56C}" dt="2022-07-23T14:05:27.845" v="613" actId="47"/>
        <pc:sldMkLst>
          <pc:docMk/>
          <pc:sldMk cId="3884020136" sldId="392"/>
        </pc:sldMkLst>
        <pc:spChg chg="mod">
          <ac:chgData name="Jordan Kokot" userId="adaa41554299fd8c" providerId="LiveId" clId="{F3C0F2B7-71FF-4E9F-A0AA-89D8693CD56C}" dt="2022-07-23T04:46:30.247" v="152"/>
          <ac:spMkLst>
            <pc:docMk/>
            <pc:sldMk cId="3884020136" sldId="392"/>
            <ac:spMk id="2" creationId="{D6EDD0EF-9A37-4F94-93BA-8BF8852F3C84}"/>
          </ac:spMkLst>
        </pc:spChg>
        <pc:spChg chg="mod">
          <ac:chgData name="Jordan Kokot" userId="adaa41554299fd8c" providerId="LiveId" clId="{F3C0F2B7-71FF-4E9F-A0AA-89D8693CD56C}" dt="2022-07-23T04:46:30.247" v="152"/>
          <ac:spMkLst>
            <pc:docMk/>
            <pc:sldMk cId="3884020136" sldId="392"/>
            <ac:spMk id="3" creationId="{59C33B70-6461-4507-8E8E-640EE34F21C8}"/>
          </ac:spMkLst>
        </pc:spChg>
        <pc:spChg chg="add del">
          <ac:chgData name="Jordan Kokot" userId="adaa41554299fd8c" providerId="LiveId" clId="{F3C0F2B7-71FF-4E9F-A0AA-89D8693CD56C}" dt="2022-07-23T04:46:30.247" v="152"/>
          <ac:spMkLst>
            <pc:docMk/>
            <pc:sldMk cId="3884020136" sldId="392"/>
            <ac:spMk id="26" creationId="{9AA72BD9-2C5A-4EDC-931F-5AA08EACA0F3}"/>
          </ac:spMkLst>
        </pc:spChg>
        <pc:spChg chg="add del">
          <ac:chgData name="Jordan Kokot" userId="adaa41554299fd8c" providerId="LiveId" clId="{F3C0F2B7-71FF-4E9F-A0AA-89D8693CD56C}" dt="2022-07-23T04:46:30.247" v="152"/>
          <ac:spMkLst>
            <pc:docMk/>
            <pc:sldMk cId="3884020136" sldId="392"/>
            <ac:spMk id="27" creationId="{DD3981AC-7B61-4947-BCF3-F7AA7FA385B9}"/>
          </ac:spMkLst>
        </pc:spChg>
        <pc:spChg chg="add del">
          <ac:chgData name="Jordan Kokot" userId="adaa41554299fd8c" providerId="LiveId" clId="{F3C0F2B7-71FF-4E9F-A0AA-89D8693CD56C}" dt="2022-07-23T04:46:30.247" v="152"/>
          <ac:spMkLst>
            <pc:docMk/>
            <pc:sldMk cId="3884020136" sldId="392"/>
            <ac:spMk id="28" creationId="{55D4142C-5077-457F-A6AD-3FECFDB39685}"/>
          </ac:spMkLst>
        </pc:spChg>
        <pc:spChg chg="add del">
          <ac:chgData name="Jordan Kokot" userId="adaa41554299fd8c" providerId="LiveId" clId="{F3C0F2B7-71FF-4E9F-A0AA-89D8693CD56C}" dt="2022-07-23T04:46:30.247" v="152"/>
          <ac:spMkLst>
            <pc:docMk/>
            <pc:sldMk cId="3884020136" sldId="392"/>
            <ac:spMk id="30" creationId="{7A5F0580-5EE9-419F-96EE-B6529EF6E7D0}"/>
          </ac:spMkLst>
        </pc:spChg>
      </pc:sldChg>
      <pc:sldChg chg="modSp add del mod modClrScheme chgLayout">
        <pc:chgData name="Jordan Kokot" userId="adaa41554299fd8c" providerId="LiveId" clId="{F3C0F2B7-71FF-4E9F-A0AA-89D8693CD56C}" dt="2022-07-23T13:53:10.915" v="436" actId="47"/>
        <pc:sldMkLst>
          <pc:docMk/>
          <pc:sldMk cId="2353715321" sldId="395"/>
        </pc:sldMkLst>
        <pc:spChg chg="mod ord">
          <ac:chgData name="Jordan Kokot" userId="adaa41554299fd8c" providerId="LiveId" clId="{F3C0F2B7-71FF-4E9F-A0AA-89D8693CD56C}" dt="2022-07-23T04:47:42.371" v="158" actId="700"/>
          <ac:spMkLst>
            <pc:docMk/>
            <pc:sldMk cId="2353715321" sldId="395"/>
            <ac:spMk id="2" creationId="{6F3175A6-8570-43B5-B279-42E526BF20F8}"/>
          </ac:spMkLst>
        </pc:spChg>
        <pc:spChg chg="mod ord">
          <ac:chgData name="Jordan Kokot" userId="adaa41554299fd8c" providerId="LiveId" clId="{F3C0F2B7-71FF-4E9F-A0AA-89D8693CD56C}" dt="2022-07-23T04:47:42.371" v="158" actId="700"/>
          <ac:spMkLst>
            <pc:docMk/>
            <pc:sldMk cId="2353715321" sldId="395"/>
            <ac:spMk id="3" creationId="{FDEB1943-C211-4FC0-ADA5-F711256102EA}"/>
          </ac:spMkLst>
        </pc:spChg>
      </pc:sldChg>
      <pc:sldChg chg="add del">
        <pc:chgData name="Jordan Kokot" userId="adaa41554299fd8c" providerId="LiveId" clId="{F3C0F2B7-71FF-4E9F-A0AA-89D8693CD56C}" dt="2022-07-23T14:09:20.430" v="669" actId="47"/>
        <pc:sldMkLst>
          <pc:docMk/>
          <pc:sldMk cId="717053022" sldId="396"/>
        </pc:sldMkLst>
      </pc:sldChg>
      <pc:sldChg chg="modSp add del mod">
        <pc:chgData name="Jordan Kokot" userId="adaa41554299fd8c" providerId="LiveId" clId="{F3C0F2B7-71FF-4E9F-A0AA-89D8693CD56C}" dt="2022-07-23T13:53:13.397" v="437" actId="47"/>
        <pc:sldMkLst>
          <pc:docMk/>
          <pc:sldMk cId="3259630511" sldId="397"/>
        </pc:sldMkLst>
        <pc:spChg chg="mod">
          <ac:chgData name="Jordan Kokot" userId="adaa41554299fd8c" providerId="LiveId" clId="{F3C0F2B7-71FF-4E9F-A0AA-89D8693CD56C}" dt="2022-07-23T04:48:35.770" v="159" actId="20577"/>
          <ac:spMkLst>
            <pc:docMk/>
            <pc:sldMk cId="3259630511" sldId="397"/>
            <ac:spMk id="2" creationId="{6F3175A6-8570-43B5-B279-42E526BF20F8}"/>
          </ac:spMkLst>
        </pc:spChg>
      </pc:sldChg>
      <pc:sldChg chg="addSp delSp modSp add del mod setBg modAnim delDesignElem">
        <pc:chgData name="Jordan Kokot" userId="adaa41554299fd8c" providerId="LiveId" clId="{F3C0F2B7-71FF-4E9F-A0AA-89D8693CD56C}" dt="2022-07-24T14:20:35.479" v="2400"/>
        <pc:sldMkLst>
          <pc:docMk/>
          <pc:sldMk cId="55783104" sldId="400"/>
        </pc:sldMkLst>
        <pc:spChg chg="add mod">
          <ac:chgData name="Jordan Kokot" userId="adaa41554299fd8c" providerId="LiveId" clId="{F3C0F2B7-71FF-4E9F-A0AA-89D8693CD56C}" dt="2022-07-23T14:12:01.770" v="679" actId="13822"/>
          <ac:spMkLst>
            <pc:docMk/>
            <pc:sldMk cId="55783104" sldId="400"/>
            <ac:spMk id="3" creationId="{E8AAE3CB-5494-E432-673D-3F4B43F536E4}"/>
          </ac:spMkLst>
        </pc:spChg>
        <pc:spChg chg="mod">
          <ac:chgData name="Jordan Kokot" userId="adaa41554299fd8c" providerId="LiveId" clId="{F3C0F2B7-71FF-4E9F-A0AA-89D8693CD56C}" dt="2022-07-23T14:23:05.678" v="791" actId="2711"/>
          <ac:spMkLst>
            <pc:docMk/>
            <pc:sldMk cId="55783104" sldId="400"/>
            <ac:spMk id="4" creationId="{A6C1E455-8FD8-42CF-A040-7DD962916D9E}"/>
          </ac:spMkLst>
        </pc:spChg>
        <pc:spChg chg="add del">
          <ac:chgData name="Jordan Kokot" userId="adaa41554299fd8c" providerId="LiveId" clId="{F3C0F2B7-71FF-4E9F-A0AA-89D8693CD56C}" dt="2022-07-23T04:46:30.247" v="152"/>
          <ac:spMkLst>
            <pc:docMk/>
            <pc:sldMk cId="55783104" sldId="400"/>
            <ac:spMk id="25" creationId="{0671A8AE-40A1-4631-A6B8-581AFF065482}"/>
          </ac:spMkLst>
        </pc:spChg>
        <pc:spChg chg="add del">
          <ac:chgData name="Jordan Kokot" userId="adaa41554299fd8c" providerId="LiveId" clId="{F3C0F2B7-71FF-4E9F-A0AA-89D8693CD56C}" dt="2022-07-23T04:46:30.247" v="152"/>
          <ac:spMkLst>
            <pc:docMk/>
            <pc:sldMk cId="55783104" sldId="400"/>
            <ac:spMk id="27" creationId="{AB58EF07-17C2-48CF-ABB0-EEF1F17CB8F0}"/>
          </ac:spMkLst>
        </pc:spChg>
        <pc:spChg chg="add del">
          <ac:chgData name="Jordan Kokot" userId="adaa41554299fd8c" providerId="LiveId" clId="{F3C0F2B7-71FF-4E9F-A0AA-89D8693CD56C}" dt="2022-07-23T04:46:30.247" v="152"/>
          <ac:spMkLst>
            <pc:docMk/>
            <pc:sldMk cId="55783104" sldId="400"/>
            <ac:spMk id="29" creationId="{AF2F604E-43BE-4DC3-B983-E071523364F8}"/>
          </ac:spMkLst>
        </pc:spChg>
        <pc:spChg chg="add del">
          <ac:chgData name="Jordan Kokot" userId="adaa41554299fd8c" providerId="LiveId" clId="{F3C0F2B7-71FF-4E9F-A0AA-89D8693CD56C}" dt="2022-07-23T04:46:30.247" v="152"/>
          <ac:spMkLst>
            <pc:docMk/>
            <pc:sldMk cId="55783104" sldId="400"/>
            <ac:spMk id="31" creationId="{08C9B587-E65E-4B52-B37C-ABEBB6E87928}"/>
          </ac:spMkLst>
        </pc:spChg>
      </pc:sldChg>
      <pc:sldChg chg="modSp add del mod">
        <pc:chgData name="Jordan Kokot" userId="adaa41554299fd8c" providerId="LiveId" clId="{F3C0F2B7-71FF-4E9F-A0AA-89D8693CD56C}" dt="2022-07-23T14:42:20.881" v="1035" actId="47"/>
        <pc:sldMkLst>
          <pc:docMk/>
          <pc:sldMk cId="2211917633" sldId="401"/>
        </pc:sldMkLst>
        <pc:spChg chg="mod">
          <ac:chgData name="Jordan Kokot" userId="adaa41554299fd8c" providerId="LiveId" clId="{F3C0F2B7-71FF-4E9F-A0AA-89D8693CD56C}" dt="2022-07-23T14:40:17.703" v="1014" actId="20577"/>
          <ac:spMkLst>
            <pc:docMk/>
            <pc:sldMk cId="2211917633" sldId="401"/>
            <ac:spMk id="2" creationId="{6F3175A6-8570-43B5-B279-42E526BF20F8}"/>
          </ac:spMkLst>
        </pc:spChg>
        <pc:spChg chg="mod">
          <ac:chgData name="Jordan Kokot" userId="adaa41554299fd8c" providerId="LiveId" clId="{F3C0F2B7-71FF-4E9F-A0AA-89D8693CD56C}" dt="2022-07-23T14:10:12.387" v="671" actId="2711"/>
          <ac:spMkLst>
            <pc:docMk/>
            <pc:sldMk cId="2211917633" sldId="401"/>
            <ac:spMk id="3" creationId="{FDEB1943-C211-4FC0-ADA5-F711256102EA}"/>
          </ac:spMkLst>
        </pc:spChg>
      </pc:sldChg>
      <pc:sldChg chg="addSp modSp add del mod ord setBg modAnim">
        <pc:chgData name="Jordan Kokot" userId="adaa41554299fd8c" providerId="LiveId" clId="{F3C0F2B7-71FF-4E9F-A0AA-89D8693CD56C}" dt="2022-07-24T14:18:26.813" v="2372"/>
        <pc:sldMkLst>
          <pc:docMk/>
          <pc:sldMk cId="812675814" sldId="402"/>
        </pc:sldMkLst>
        <pc:spChg chg="add mod">
          <ac:chgData name="Jordan Kokot" userId="adaa41554299fd8c" providerId="LiveId" clId="{F3C0F2B7-71FF-4E9F-A0AA-89D8693CD56C}" dt="2022-07-24T13:37:08.192" v="1270" actId="1035"/>
          <ac:spMkLst>
            <pc:docMk/>
            <pc:sldMk cId="812675814" sldId="402"/>
            <ac:spMk id="2" creationId="{0B5A3ACA-F83B-5AEA-5E38-55A0484DCE5B}"/>
          </ac:spMkLst>
        </pc:spChg>
        <pc:picChg chg="mod">
          <ac:chgData name="Jordan Kokot" userId="adaa41554299fd8c" providerId="LiveId" clId="{F3C0F2B7-71FF-4E9F-A0AA-89D8693CD56C}" dt="2022-07-23T14:46:11.513" v="1064" actId="1076"/>
          <ac:picMkLst>
            <pc:docMk/>
            <pc:sldMk cId="812675814" sldId="402"/>
            <ac:picMk id="6" creationId="{55550E96-767A-4DB2-AE47-C64508E927E9}"/>
          </ac:picMkLst>
        </pc:picChg>
      </pc:sldChg>
      <pc:sldChg chg="add del">
        <pc:chgData name="Jordan Kokot" userId="adaa41554299fd8c" providerId="LiveId" clId="{F3C0F2B7-71FF-4E9F-A0AA-89D8693CD56C}" dt="2022-07-23T14:18:24" v="768" actId="47"/>
        <pc:sldMkLst>
          <pc:docMk/>
          <pc:sldMk cId="3710084954" sldId="403"/>
        </pc:sldMkLst>
      </pc:sldChg>
      <pc:sldChg chg="delSp modSp add mod ord setBg modAnim delDesignElem">
        <pc:chgData name="Jordan Kokot" userId="adaa41554299fd8c" providerId="LiveId" clId="{F3C0F2B7-71FF-4E9F-A0AA-89D8693CD56C}" dt="2022-07-24T14:43:07.658" v="2638"/>
        <pc:sldMkLst>
          <pc:docMk/>
          <pc:sldMk cId="3762829041" sldId="403"/>
        </pc:sldMkLst>
        <pc:spChg chg="mod">
          <ac:chgData name="Jordan Kokot" userId="adaa41554299fd8c" providerId="LiveId" clId="{F3C0F2B7-71FF-4E9F-A0AA-89D8693CD56C}" dt="2022-07-24T13:57:54.958" v="2047" actId="313"/>
          <ac:spMkLst>
            <pc:docMk/>
            <pc:sldMk cId="3762829041" sldId="403"/>
            <ac:spMk id="2" creationId="{0046426E-F6F6-4A7C-9181-8C3090996261}"/>
          </ac:spMkLst>
        </pc:spChg>
        <pc:spChg chg="mod">
          <ac:chgData name="Jordan Kokot" userId="adaa41554299fd8c" providerId="LiveId" clId="{F3C0F2B7-71FF-4E9F-A0AA-89D8693CD56C}" dt="2022-07-24T14:40:34.173" v="2631" actId="20577"/>
          <ac:spMkLst>
            <pc:docMk/>
            <pc:sldMk cId="3762829041" sldId="403"/>
            <ac:spMk id="3" creationId="{D3B60D6F-4D0F-4D33-B2A7-159C8583FF00}"/>
          </ac:spMkLst>
        </pc:spChg>
        <pc:spChg chg="mod">
          <ac:chgData name="Jordan Kokot" userId="adaa41554299fd8c" providerId="LiveId" clId="{F3C0F2B7-71FF-4E9F-A0AA-89D8693CD56C}" dt="2022-07-24T14:39:08.845" v="2615" actId="20577"/>
          <ac:spMkLst>
            <pc:docMk/>
            <pc:sldMk cId="3762829041" sldId="403"/>
            <ac:spMk id="36" creationId="{75391793-0A96-45D2-8470-F1DC6A80E1B7}"/>
          </ac:spMkLst>
        </pc:spChg>
        <pc:spChg chg="del">
          <ac:chgData name="Jordan Kokot" userId="adaa41554299fd8c" providerId="LiveId" clId="{F3C0F2B7-71FF-4E9F-A0AA-89D8693CD56C}" dt="2022-07-23T14:47:23.266" v="1071"/>
          <ac:spMkLst>
            <pc:docMk/>
            <pc:sldMk cId="3762829041" sldId="403"/>
            <ac:spMk id="1056" creationId="{A5931BE0-4B93-4D6C-878E-ACC59D6B4587}"/>
          </ac:spMkLst>
        </pc:spChg>
        <pc:grpChg chg="del">
          <ac:chgData name="Jordan Kokot" userId="adaa41554299fd8c" providerId="LiveId" clId="{F3C0F2B7-71FF-4E9F-A0AA-89D8693CD56C}" dt="2022-07-23T14:47:23.266" v="1071"/>
          <ac:grpSpMkLst>
            <pc:docMk/>
            <pc:sldMk cId="3762829041" sldId="403"/>
            <ac:grpSpMk id="1050" creationId="{3BDBC526-6DCD-4FF6-8395-D8C22E46E527}"/>
          </ac:grpSpMkLst>
        </pc:grpChg>
      </pc:sldChg>
      <pc:sldChg chg="modSp add del mod">
        <pc:chgData name="Jordan Kokot" userId="adaa41554299fd8c" providerId="LiveId" clId="{F3C0F2B7-71FF-4E9F-A0AA-89D8693CD56C}" dt="2022-07-23T14:22:28.259" v="788" actId="47"/>
        <pc:sldMkLst>
          <pc:docMk/>
          <pc:sldMk cId="2741815104" sldId="404"/>
        </pc:sldMkLst>
        <pc:spChg chg="mod">
          <ac:chgData name="Jordan Kokot" userId="adaa41554299fd8c" providerId="LiveId" clId="{F3C0F2B7-71FF-4E9F-A0AA-89D8693CD56C}" dt="2022-07-23T14:10:20.924" v="673" actId="1076"/>
          <ac:spMkLst>
            <pc:docMk/>
            <pc:sldMk cId="2741815104" sldId="404"/>
            <ac:spMk id="2" creationId="{D6EDD0EF-9A37-4F94-93BA-8BF8852F3C84}"/>
          </ac:spMkLst>
        </pc:spChg>
        <pc:spChg chg="mod">
          <ac:chgData name="Jordan Kokot" userId="adaa41554299fd8c" providerId="LiveId" clId="{F3C0F2B7-71FF-4E9F-A0AA-89D8693CD56C}" dt="2022-07-23T14:18:03.953" v="767" actId="6549"/>
          <ac:spMkLst>
            <pc:docMk/>
            <pc:sldMk cId="2741815104" sldId="404"/>
            <ac:spMk id="11" creationId="{FDA974AB-109A-4373-8BC1-D9A694DA7CD2}"/>
          </ac:spMkLst>
        </pc:spChg>
      </pc:sldChg>
      <pc:sldChg chg="addSp delSp modSp add del mod setBg delDesignElem">
        <pc:chgData name="Jordan Kokot" userId="adaa41554299fd8c" providerId="LiveId" clId="{F3C0F2B7-71FF-4E9F-A0AA-89D8693CD56C}" dt="2022-07-24T14:22:27.187" v="2449" actId="20577"/>
        <pc:sldMkLst>
          <pc:docMk/>
          <pc:sldMk cId="2102120137" sldId="407"/>
        </pc:sldMkLst>
        <pc:spChg chg="mod">
          <ac:chgData name="Jordan Kokot" userId="adaa41554299fd8c" providerId="LiveId" clId="{F3C0F2B7-71FF-4E9F-A0AA-89D8693CD56C}" dt="2022-07-23T14:46:36.773" v="1069" actId="20577"/>
          <ac:spMkLst>
            <pc:docMk/>
            <pc:sldMk cId="2102120137" sldId="407"/>
            <ac:spMk id="2" creationId="{12FBF70C-4501-4A02-95DC-9BA6B9C63314}"/>
          </ac:spMkLst>
        </pc:spChg>
        <pc:spChg chg="add mod">
          <ac:chgData name="Jordan Kokot" userId="adaa41554299fd8c" providerId="LiveId" clId="{F3C0F2B7-71FF-4E9F-A0AA-89D8693CD56C}" dt="2022-07-23T14:14:16.282" v="684" actId="13822"/>
          <ac:spMkLst>
            <pc:docMk/>
            <pc:sldMk cId="2102120137" sldId="407"/>
            <ac:spMk id="3" creationId="{E899822A-DDB0-10E5-7580-ABEE0EFA5869}"/>
          </ac:spMkLst>
        </pc:spChg>
        <pc:spChg chg="mod">
          <ac:chgData name="Jordan Kokot" userId="adaa41554299fd8c" providerId="LiveId" clId="{F3C0F2B7-71FF-4E9F-A0AA-89D8693CD56C}" dt="2022-07-24T14:22:27.187" v="2449" actId="20577"/>
          <ac:spMkLst>
            <pc:docMk/>
            <pc:sldMk cId="2102120137" sldId="407"/>
            <ac:spMk id="4" creationId="{A6C1E455-8FD8-42CF-A040-7DD962916D9E}"/>
          </ac:spMkLst>
        </pc:spChg>
        <pc:spChg chg="del">
          <ac:chgData name="Jordan Kokot" userId="adaa41554299fd8c" providerId="LiveId" clId="{F3C0F2B7-71FF-4E9F-A0AA-89D8693CD56C}" dt="2022-07-23T14:11:46.489" v="677" actId="478"/>
          <ac:spMkLst>
            <pc:docMk/>
            <pc:sldMk cId="2102120137" sldId="407"/>
            <ac:spMk id="18" creationId="{6A3784D9-D20A-47C8-A8FA-E53CD8E59772}"/>
          </ac:spMkLst>
        </pc:spChg>
        <pc:spChg chg="add del">
          <ac:chgData name="Jordan Kokot" userId="adaa41554299fd8c" providerId="LiveId" clId="{F3C0F2B7-71FF-4E9F-A0AA-89D8693CD56C}" dt="2022-07-23T14:13:13.617" v="681" actId="26606"/>
          <ac:spMkLst>
            <pc:docMk/>
            <pc:sldMk cId="2102120137" sldId="407"/>
            <ac:spMk id="41" creationId="{716F42E0-28DF-4093-AFC5-CA01F54C8897}"/>
          </ac:spMkLst>
        </pc:spChg>
        <pc:spChg chg="add del">
          <ac:chgData name="Jordan Kokot" userId="adaa41554299fd8c" providerId="LiveId" clId="{F3C0F2B7-71FF-4E9F-A0AA-89D8693CD56C}" dt="2022-07-23T14:13:13.617" v="681" actId="26606"/>
          <ac:spMkLst>
            <pc:docMk/>
            <pc:sldMk cId="2102120137" sldId="407"/>
            <ac:spMk id="43" creationId="{4063B759-00FC-46D1-9898-8E8625268FAF}"/>
          </ac:spMkLst>
        </pc:spChg>
        <pc:spChg chg="add del">
          <ac:chgData name="Jordan Kokot" userId="adaa41554299fd8c" providerId="LiveId" clId="{F3C0F2B7-71FF-4E9F-A0AA-89D8693CD56C}" dt="2022-07-23T14:13:13.617" v="681" actId="26606"/>
          <ac:spMkLst>
            <pc:docMk/>
            <pc:sldMk cId="2102120137" sldId="407"/>
            <ac:spMk id="45" creationId="{D5B012D8-7F27-4758-9AC6-C889B154BD73}"/>
          </ac:spMkLst>
        </pc:spChg>
        <pc:spChg chg="add">
          <ac:chgData name="Jordan Kokot" userId="adaa41554299fd8c" providerId="LiveId" clId="{F3C0F2B7-71FF-4E9F-A0AA-89D8693CD56C}" dt="2022-07-23T14:13:13.617" v="681" actId="26606"/>
          <ac:spMkLst>
            <pc:docMk/>
            <pc:sldMk cId="2102120137" sldId="407"/>
            <ac:spMk id="50" creationId="{0671A8AE-40A1-4631-A6B8-581AFF065482}"/>
          </ac:spMkLst>
        </pc:spChg>
        <pc:spChg chg="add">
          <ac:chgData name="Jordan Kokot" userId="adaa41554299fd8c" providerId="LiveId" clId="{F3C0F2B7-71FF-4E9F-A0AA-89D8693CD56C}" dt="2022-07-23T14:13:13.617" v="681" actId="26606"/>
          <ac:spMkLst>
            <pc:docMk/>
            <pc:sldMk cId="2102120137" sldId="407"/>
            <ac:spMk id="52" creationId="{AB58EF07-17C2-48CF-ABB0-EEF1F17CB8F0}"/>
          </ac:spMkLst>
        </pc:spChg>
        <pc:spChg chg="add">
          <ac:chgData name="Jordan Kokot" userId="adaa41554299fd8c" providerId="LiveId" clId="{F3C0F2B7-71FF-4E9F-A0AA-89D8693CD56C}" dt="2022-07-23T14:13:13.617" v="681" actId="26606"/>
          <ac:spMkLst>
            <pc:docMk/>
            <pc:sldMk cId="2102120137" sldId="407"/>
            <ac:spMk id="54" creationId="{AF2F604E-43BE-4DC3-B983-E071523364F8}"/>
          </ac:spMkLst>
        </pc:spChg>
        <pc:spChg chg="add">
          <ac:chgData name="Jordan Kokot" userId="adaa41554299fd8c" providerId="LiveId" clId="{F3C0F2B7-71FF-4E9F-A0AA-89D8693CD56C}" dt="2022-07-23T14:13:13.617" v="681" actId="26606"/>
          <ac:spMkLst>
            <pc:docMk/>
            <pc:sldMk cId="2102120137" sldId="407"/>
            <ac:spMk id="56" creationId="{08C9B587-E65E-4B52-B37C-ABEBB6E87928}"/>
          </ac:spMkLst>
        </pc:spChg>
        <pc:picChg chg="mod">
          <ac:chgData name="Jordan Kokot" userId="adaa41554299fd8c" providerId="LiveId" clId="{F3C0F2B7-71FF-4E9F-A0AA-89D8693CD56C}" dt="2022-07-23T14:13:13.617" v="681" actId="26606"/>
          <ac:picMkLst>
            <pc:docMk/>
            <pc:sldMk cId="2102120137" sldId="407"/>
            <ac:picMk id="7" creationId="{E1C09EF1-8515-476D-9814-C1B2C50C1DD7}"/>
          </ac:picMkLst>
        </pc:picChg>
        <pc:cxnChg chg="del">
          <ac:chgData name="Jordan Kokot" userId="adaa41554299fd8c" providerId="LiveId" clId="{F3C0F2B7-71FF-4E9F-A0AA-89D8693CD56C}" dt="2022-07-23T14:13:26.400" v="682" actId="478"/>
          <ac:cxnSpMkLst>
            <pc:docMk/>
            <pc:sldMk cId="2102120137" sldId="407"/>
            <ac:cxnSpMk id="17" creationId="{10CFC487-B35D-4BC9-BDF1-7B08E2C93C6C}"/>
          </ac:cxnSpMkLst>
        </pc:cxnChg>
      </pc:sldChg>
      <pc:sldChg chg="addSp delSp add del setBg delDesignElem">
        <pc:chgData name="Jordan Kokot" userId="adaa41554299fd8c" providerId="LiveId" clId="{F3C0F2B7-71FF-4E9F-A0AA-89D8693CD56C}" dt="2022-07-23T04:46:30.247" v="152"/>
        <pc:sldMkLst>
          <pc:docMk/>
          <pc:sldMk cId="548598325" sldId="409"/>
        </pc:sldMkLst>
        <pc:spChg chg="add del">
          <ac:chgData name="Jordan Kokot" userId="adaa41554299fd8c" providerId="LiveId" clId="{F3C0F2B7-71FF-4E9F-A0AA-89D8693CD56C}" dt="2022-07-23T04:46:30.247" v="152"/>
          <ac:spMkLst>
            <pc:docMk/>
            <pc:sldMk cId="548598325" sldId="409"/>
            <ac:spMk id="26" creationId="{DCF1FFC3-D020-43C3-8B93-EF6BEFC46DD6}"/>
          </ac:spMkLst>
        </pc:spChg>
        <pc:cxnChg chg="add del">
          <ac:chgData name="Jordan Kokot" userId="adaa41554299fd8c" providerId="LiveId" clId="{F3C0F2B7-71FF-4E9F-A0AA-89D8693CD56C}" dt="2022-07-23T04:46:30.247" v="152"/>
          <ac:cxnSpMkLst>
            <pc:docMk/>
            <pc:sldMk cId="548598325" sldId="409"/>
            <ac:cxnSpMk id="27" creationId="{16FC4A39-71B0-433B-AB94-CBFFA0DF90DF}"/>
          </ac:cxnSpMkLst>
        </pc:cxnChg>
      </pc:sldChg>
      <pc:sldChg chg="modSp add del mod ord">
        <pc:chgData name="Jordan Kokot" userId="adaa41554299fd8c" providerId="LiveId" clId="{F3C0F2B7-71FF-4E9F-A0AA-89D8693CD56C}" dt="2022-07-23T14:43:11.650" v="1040" actId="47"/>
        <pc:sldMkLst>
          <pc:docMk/>
          <pc:sldMk cId="1801022450" sldId="411"/>
        </pc:sldMkLst>
        <pc:spChg chg="mod">
          <ac:chgData name="Jordan Kokot" userId="adaa41554299fd8c" providerId="LiveId" clId="{F3C0F2B7-71FF-4E9F-A0AA-89D8693CD56C}" dt="2022-07-23T04:46:30.247" v="152"/>
          <ac:spMkLst>
            <pc:docMk/>
            <pc:sldMk cId="1801022450" sldId="411"/>
            <ac:spMk id="2" creationId="{D6EDD0EF-9A37-4F94-93BA-8BF8852F3C84}"/>
          </ac:spMkLst>
        </pc:spChg>
      </pc:sldChg>
      <pc:sldChg chg="modSp add del mod">
        <pc:chgData name="Jordan Kokot" userId="adaa41554299fd8c" providerId="LiveId" clId="{F3C0F2B7-71FF-4E9F-A0AA-89D8693CD56C}" dt="2022-07-23T14:27:15.325" v="922" actId="47"/>
        <pc:sldMkLst>
          <pc:docMk/>
          <pc:sldMk cId="1612611390" sldId="412"/>
        </pc:sldMkLst>
        <pc:spChg chg="mod">
          <ac:chgData name="Jordan Kokot" userId="adaa41554299fd8c" providerId="LiveId" clId="{F3C0F2B7-71FF-4E9F-A0AA-89D8693CD56C}" dt="2022-07-23T14:18:54.055" v="770" actId="20577"/>
          <ac:spMkLst>
            <pc:docMk/>
            <pc:sldMk cId="1612611390" sldId="412"/>
            <ac:spMk id="6" creationId="{147D4371-C7F0-4245-B139-4DE0164535DB}"/>
          </ac:spMkLst>
        </pc:spChg>
      </pc:sldChg>
      <pc:sldChg chg="addSp delSp add del setBg delDesignElem">
        <pc:chgData name="Jordan Kokot" userId="adaa41554299fd8c" providerId="LiveId" clId="{F3C0F2B7-71FF-4E9F-A0AA-89D8693CD56C}" dt="2022-07-23T14:43:25.427" v="1041" actId="47"/>
        <pc:sldMkLst>
          <pc:docMk/>
          <pc:sldMk cId="3647875862" sldId="413"/>
        </pc:sldMkLst>
        <pc:spChg chg="add del">
          <ac:chgData name="Jordan Kokot" userId="adaa41554299fd8c" providerId="LiveId" clId="{F3C0F2B7-71FF-4E9F-A0AA-89D8693CD56C}" dt="2022-07-23T04:46:30.247" v="152"/>
          <ac:spMkLst>
            <pc:docMk/>
            <pc:sldMk cId="3647875862" sldId="413"/>
            <ac:spMk id="27" creationId="{F13C74B1-5B17-4795-BED0-7140497B445A}"/>
          </ac:spMkLst>
        </pc:spChg>
        <pc:spChg chg="add del">
          <ac:chgData name="Jordan Kokot" userId="adaa41554299fd8c" providerId="LiveId" clId="{F3C0F2B7-71FF-4E9F-A0AA-89D8693CD56C}" dt="2022-07-23T04:46:30.247" v="152"/>
          <ac:spMkLst>
            <pc:docMk/>
            <pc:sldMk cId="3647875862" sldId="413"/>
            <ac:spMk id="28" creationId="{D4974D33-8DC5-464E-8C6D-BE58F0669C17}"/>
          </ac:spMkLst>
        </pc:spChg>
      </pc:sldChg>
      <pc:sldChg chg="addSp delSp modSp add del mod setBg delDesignElem">
        <pc:chgData name="Jordan Kokot" userId="adaa41554299fd8c" providerId="LiveId" clId="{F3C0F2B7-71FF-4E9F-A0AA-89D8693CD56C}" dt="2022-07-23T14:43:25.427" v="1041" actId="47"/>
        <pc:sldMkLst>
          <pc:docMk/>
          <pc:sldMk cId="847970487" sldId="414"/>
        </pc:sldMkLst>
        <pc:spChg chg="mod">
          <ac:chgData name="Jordan Kokot" userId="adaa41554299fd8c" providerId="LiveId" clId="{F3C0F2B7-71FF-4E9F-A0AA-89D8693CD56C}" dt="2022-07-23T04:46:30.247" v="152"/>
          <ac:spMkLst>
            <pc:docMk/>
            <pc:sldMk cId="847970487" sldId="414"/>
            <ac:spMk id="2" creationId="{5F493A05-AD54-42D8-B9CE-D312FEBDF0E3}"/>
          </ac:spMkLst>
        </pc:spChg>
        <pc:spChg chg="add del">
          <ac:chgData name="Jordan Kokot" userId="adaa41554299fd8c" providerId="LiveId" clId="{F3C0F2B7-71FF-4E9F-A0AA-89D8693CD56C}" dt="2022-07-23T04:46:30.247" v="152"/>
          <ac:spMkLst>
            <pc:docMk/>
            <pc:sldMk cId="847970487" sldId="414"/>
            <ac:spMk id="31" creationId="{657F69E0-C4B0-4BEC-A689-4F8D877F05D4}"/>
          </ac:spMkLst>
        </pc:spChg>
        <pc:spChg chg="add del">
          <ac:chgData name="Jordan Kokot" userId="adaa41554299fd8c" providerId="LiveId" clId="{F3C0F2B7-71FF-4E9F-A0AA-89D8693CD56C}" dt="2022-07-23T04:46:30.247" v="152"/>
          <ac:spMkLst>
            <pc:docMk/>
            <pc:sldMk cId="847970487" sldId="414"/>
            <ac:spMk id="32" creationId="{9F6380B4-6A1C-481E-8408-B4E6C75B9B81}"/>
          </ac:spMkLst>
        </pc:spChg>
      </pc:sldChg>
      <pc:sldChg chg="addSp delSp modSp new mod delAnim modAnim">
        <pc:chgData name="Jordan Kokot" userId="adaa41554299fd8c" providerId="LiveId" clId="{F3C0F2B7-71FF-4E9F-A0AA-89D8693CD56C}" dt="2022-07-24T14:14:15.004" v="2362"/>
        <pc:sldMkLst>
          <pc:docMk/>
          <pc:sldMk cId="727928963" sldId="415"/>
        </pc:sldMkLst>
        <pc:spChg chg="del">
          <ac:chgData name="Jordan Kokot" userId="adaa41554299fd8c" providerId="LiveId" clId="{F3C0F2B7-71FF-4E9F-A0AA-89D8693CD56C}" dt="2022-07-23T13:40:54.510" v="308" actId="478"/>
          <ac:spMkLst>
            <pc:docMk/>
            <pc:sldMk cId="727928963" sldId="415"/>
            <ac:spMk id="2" creationId="{97903994-8E29-79E8-B3CC-5114E3013138}"/>
          </ac:spMkLst>
        </pc:spChg>
        <pc:spChg chg="mod">
          <ac:chgData name="Jordan Kokot" userId="adaa41554299fd8c" providerId="LiveId" clId="{F3C0F2B7-71FF-4E9F-A0AA-89D8693CD56C}" dt="2022-07-23T14:11:06.820" v="676" actId="114"/>
          <ac:spMkLst>
            <pc:docMk/>
            <pc:sldMk cId="727928963" sldId="415"/>
            <ac:spMk id="3" creationId="{3A65DEDB-CFA9-9EA7-018E-FB0EF0DF966B}"/>
          </ac:spMkLst>
        </pc:spChg>
        <pc:spChg chg="del">
          <ac:chgData name="Jordan Kokot" userId="adaa41554299fd8c" providerId="LiveId" clId="{F3C0F2B7-71FF-4E9F-A0AA-89D8693CD56C}" dt="2022-07-23T13:41:05.590" v="311" actId="478"/>
          <ac:spMkLst>
            <pc:docMk/>
            <pc:sldMk cId="727928963" sldId="415"/>
            <ac:spMk id="4" creationId="{C627B8E9-4BAF-1B35-1A7D-B8CEFB5CB93F}"/>
          </ac:spMkLst>
        </pc:spChg>
        <pc:spChg chg="del">
          <ac:chgData name="Jordan Kokot" userId="adaa41554299fd8c" providerId="LiveId" clId="{F3C0F2B7-71FF-4E9F-A0AA-89D8693CD56C}" dt="2022-07-23T13:41:07.253" v="312" actId="478"/>
          <ac:spMkLst>
            <pc:docMk/>
            <pc:sldMk cId="727928963" sldId="415"/>
            <ac:spMk id="5" creationId="{22CE05CC-B156-9771-4994-6E03FC438941}"/>
          </ac:spMkLst>
        </pc:spChg>
        <pc:spChg chg="del">
          <ac:chgData name="Jordan Kokot" userId="adaa41554299fd8c" providerId="LiveId" clId="{F3C0F2B7-71FF-4E9F-A0AA-89D8693CD56C}" dt="2022-07-23T13:41:09.777" v="313" actId="478"/>
          <ac:spMkLst>
            <pc:docMk/>
            <pc:sldMk cId="727928963" sldId="415"/>
            <ac:spMk id="6" creationId="{FBE8B054-8D23-2632-A991-7C3D483BF95B}"/>
          </ac:spMkLst>
        </pc:spChg>
        <pc:spChg chg="add del mod">
          <ac:chgData name="Jordan Kokot" userId="adaa41554299fd8c" providerId="LiveId" clId="{F3C0F2B7-71FF-4E9F-A0AA-89D8693CD56C}" dt="2022-07-23T13:45:56.688" v="361" actId="478"/>
          <ac:spMkLst>
            <pc:docMk/>
            <pc:sldMk cId="727928963" sldId="415"/>
            <ac:spMk id="7" creationId="{878ECC4D-BE73-C961-305F-5E3C2DE3E7E6}"/>
          </ac:spMkLst>
        </pc:spChg>
      </pc:sldChg>
      <pc:sldChg chg="modSp add mod modAnim">
        <pc:chgData name="Jordan Kokot" userId="adaa41554299fd8c" providerId="LiveId" clId="{F3C0F2B7-71FF-4E9F-A0AA-89D8693CD56C}" dt="2022-07-24T14:16:29.917" v="2366"/>
        <pc:sldMkLst>
          <pc:docMk/>
          <pc:sldMk cId="2571467403" sldId="416"/>
        </pc:sldMkLst>
        <pc:spChg chg="mod">
          <ac:chgData name="Jordan Kokot" userId="adaa41554299fd8c" providerId="LiveId" clId="{F3C0F2B7-71FF-4E9F-A0AA-89D8693CD56C}" dt="2022-07-23T14:14:51.142" v="686" actId="14100"/>
          <ac:spMkLst>
            <pc:docMk/>
            <pc:sldMk cId="2571467403" sldId="416"/>
            <ac:spMk id="3" creationId="{3A65DEDB-CFA9-9EA7-018E-FB0EF0DF966B}"/>
          </ac:spMkLst>
        </pc:spChg>
      </pc:sldChg>
      <pc:sldChg chg="modSp add mod modAnim">
        <pc:chgData name="Jordan Kokot" userId="adaa41554299fd8c" providerId="LiveId" clId="{F3C0F2B7-71FF-4E9F-A0AA-89D8693CD56C}" dt="2022-07-23T14:15:32.758" v="693"/>
        <pc:sldMkLst>
          <pc:docMk/>
          <pc:sldMk cId="3309314241" sldId="417"/>
        </pc:sldMkLst>
        <pc:spChg chg="mod">
          <ac:chgData name="Jordan Kokot" userId="adaa41554299fd8c" providerId="LiveId" clId="{F3C0F2B7-71FF-4E9F-A0AA-89D8693CD56C}" dt="2022-07-23T13:53:07.190" v="435" actId="113"/>
          <ac:spMkLst>
            <pc:docMk/>
            <pc:sldMk cId="3309314241" sldId="417"/>
            <ac:spMk id="3" creationId="{3A65DEDB-CFA9-9EA7-018E-FB0EF0DF966B}"/>
          </ac:spMkLst>
        </pc:spChg>
      </pc:sldChg>
      <pc:sldChg chg="addSp delSp modSp new mod ord modAnim">
        <pc:chgData name="Jordan Kokot" userId="adaa41554299fd8c" providerId="LiveId" clId="{F3C0F2B7-71FF-4E9F-A0AA-89D8693CD56C}" dt="2022-07-24T14:13:32.125" v="2359"/>
        <pc:sldMkLst>
          <pc:docMk/>
          <pc:sldMk cId="769344821" sldId="418"/>
        </pc:sldMkLst>
        <pc:spChg chg="del">
          <ac:chgData name="Jordan Kokot" userId="adaa41554299fd8c" providerId="LiveId" clId="{F3C0F2B7-71FF-4E9F-A0AA-89D8693CD56C}" dt="2022-07-23T13:55:35.394" v="471" actId="478"/>
          <ac:spMkLst>
            <pc:docMk/>
            <pc:sldMk cId="769344821" sldId="418"/>
            <ac:spMk id="2" creationId="{E49094D5-4F34-48EC-A966-781AA14CD89A}"/>
          </ac:spMkLst>
        </pc:spChg>
        <pc:spChg chg="del">
          <ac:chgData name="Jordan Kokot" userId="adaa41554299fd8c" providerId="LiveId" clId="{F3C0F2B7-71FF-4E9F-A0AA-89D8693CD56C}" dt="2022-07-23T13:55:35.394" v="471" actId="478"/>
          <ac:spMkLst>
            <pc:docMk/>
            <pc:sldMk cId="769344821" sldId="418"/>
            <ac:spMk id="3" creationId="{FABBA45D-AAB3-C11F-0AD4-2341D191D7DB}"/>
          </ac:spMkLst>
        </pc:spChg>
        <pc:spChg chg="del">
          <ac:chgData name="Jordan Kokot" userId="adaa41554299fd8c" providerId="LiveId" clId="{F3C0F2B7-71FF-4E9F-A0AA-89D8693CD56C}" dt="2022-07-23T13:55:35.394" v="471" actId="478"/>
          <ac:spMkLst>
            <pc:docMk/>
            <pc:sldMk cId="769344821" sldId="418"/>
            <ac:spMk id="4" creationId="{E6C447CC-9F3C-FB05-5020-79E0CA90EA18}"/>
          </ac:spMkLst>
        </pc:spChg>
        <pc:spChg chg="del">
          <ac:chgData name="Jordan Kokot" userId="adaa41554299fd8c" providerId="LiveId" clId="{F3C0F2B7-71FF-4E9F-A0AA-89D8693CD56C}" dt="2022-07-23T13:55:35.394" v="471" actId="478"/>
          <ac:spMkLst>
            <pc:docMk/>
            <pc:sldMk cId="769344821" sldId="418"/>
            <ac:spMk id="5" creationId="{2195CFE2-1A8A-470F-C6F3-91148838847C}"/>
          </ac:spMkLst>
        </pc:spChg>
        <pc:spChg chg="del">
          <ac:chgData name="Jordan Kokot" userId="adaa41554299fd8c" providerId="LiveId" clId="{F3C0F2B7-71FF-4E9F-A0AA-89D8693CD56C}" dt="2022-07-23T13:55:35.394" v="471" actId="478"/>
          <ac:spMkLst>
            <pc:docMk/>
            <pc:sldMk cId="769344821" sldId="418"/>
            <ac:spMk id="6" creationId="{EB721445-16E7-6E9D-BA99-531EE004486A}"/>
          </ac:spMkLst>
        </pc:spChg>
        <pc:spChg chg="del">
          <ac:chgData name="Jordan Kokot" userId="adaa41554299fd8c" providerId="LiveId" clId="{F3C0F2B7-71FF-4E9F-A0AA-89D8693CD56C}" dt="2022-07-23T13:55:35.394" v="471" actId="478"/>
          <ac:spMkLst>
            <pc:docMk/>
            <pc:sldMk cId="769344821" sldId="418"/>
            <ac:spMk id="7" creationId="{2B8A8192-5940-E667-0593-0CE50598447C}"/>
          </ac:spMkLst>
        </pc:spChg>
        <pc:spChg chg="del">
          <ac:chgData name="Jordan Kokot" userId="adaa41554299fd8c" providerId="LiveId" clId="{F3C0F2B7-71FF-4E9F-A0AA-89D8693CD56C}" dt="2022-07-23T13:55:35.394" v="471" actId="478"/>
          <ac:spMkLst>
            <pc:docMk/>
            <pc:sldMk cId="769344821" sldId="418"/>
            <ac:spMk id="8" creationId="{4747C8D4-81FF-27CC-BB8D-19BAAB2C7259}"/>
          </ac:spMkLst>
        </pc:spChg>
        <pc:spChg chg="del">
          <ac:chgData name="Jordan Kokot" userId="adaa41554299fd8c" providerId="LiveId" clId="{F3C0F2B7-71FF-4E9F-A0AA-89D8693CD56C}" dt="2022-07-23T13:55:35.394" v="471" actId="478"/>
          <ac:spMkLst>
            <pc:docMk/>
            <pc:sldMk cId="769344821" sldId="418"/>
            <ac:spMk id="9" creationId="{F9E7AC7C-2EC9-7F13-A4C5-7D3EAF6EE060}"/>
          </ac:spMkLst>
        </pc:spChg>
        <pc:spChg chg="del">
          <ac:chgData name="Jordan Kokot" userId="adaa41554299fd8c" providerId="LiveId" clId="{F3C0F2B7-71FF-4E9F-A0AA-89D8693CD56C}" dt="2022-07-23T13:55:35.394" v="471" actId="478"/>
          <ac:spMkLst>
            <pc:docMk/>
            <pc:sldMk cId="769344821" sldId="418"/>
            <ac:spMk id="10" creationId="{C8626CE2-07FA-181C-3BFE-5AC04AA2FC20}"/>
          </ac:spMkLst>
        </pc:spChg>
        <pc:spChg chg="del">
          <ac:chgData name="Jordan Kokot" userId="adaa41554299fd8c" providerId="LiveId" clId="{F3C0F2B7-71FF-4E9F-A0AA-89D8693CD56C}" dt="2022-07-23T13:55:35.394" v="471" actId="478"/>
          <ac:spMkLst>
            <pc:docMk/>
            <pc:sldMk cId="769344821" sldId="418"/>
            <ac:spMk id="11" creationId="{3B6F73CB-786B-683C-1240-09C0389DC200}"/>
          </ac:spMkLst>
        </pc:spChg>
        <pc:spChg chg="del">
          <ac:chgData name="Jordan Kokot" userId="adaa41554299fd8c" providerId="LiveId" clId="{F3C0F2B7-71FF-4E9F-A0AA-89D8693CD56C}" dt="2022-07-23T13:55:35.394" v="471" actId="478"/>
          <ac:spMkLst>
            <pc:docMk/>
            <pc:sldMk cId="769344821" sldId="418"/>
            <ac:spMk id="12" creationId="{67FEA390-3E49-58F3-E343-31BE7DBE40CE}"/>
          </ac:spMkLst>
        </pc:spChg>
        <pc:spChg chg="del">
          <ac:chgData name="Jordan Kokot" userId="adaa41554299fd8c" providerId="LiveId" clId="{F3C0F2B7-71FF-4E9F-A0AA-89D8693CD56C}" dt="2022-07-23T13:55:35.394" v="471" actId="478"/>
          <ac:spMkLst>
            <pc:docMk/>
            <pc:sldMk cId="769344821" sldId="418"/>
            <ac:spMk id="13" creationId="{6E7F2E8B-AE24-A79A-5F21-AE6DB9FAB59B}"/>
          </ac:spMkLst>
        </pc:spChg>
        <pc:spChg chg="del">
          <ac:chgData name="Jordan Kokot" userId="adaa41554299fd8c" providerId="LiveId" clId="{F3C0F2B7-71FF-4E9F-A0AA-89D8693CD56C}" dt="2022-07-23T13:55:35.394" v="471" actId="478"/>
          <ac:spMkLst>
            <pc:docMk/>
            <pc:sldMk cId="769344821" sldId="418"/>
            <ac:spMk id="14" creationId="{68BCA523-CDE9-5CB3-00FF-CB9E12709AA1}"/>
          </ac:spMkLst>
        </pc:spChg>
        <pc:spChg chg="del">
          <ac:chgData name="Jordan Kokot" userId="adaa41554299fd8c" providerId="LiveId" clId="{F3C0F2B7-71FF-4E9F-A0AA-89D8693CD56C}" dt="2022-07-23T13:55:35.394" v="471" actId="478"/>
          <ac:spMkLst>
            <pc:docMk/>
            <pc:sldMk cId="769344821" sldId="418"/>
            <ac:spMk id="15" creationId="{A9CB7E3D-399F-D42E-850C-8F1D3DB01CD2}"/>
          </ac:spMkLst>
        </pc:spChg>
        <pc:spChg chg="del">
          <ac:chgData name="Jordan Kokot" userId="adaa41554299fd8c" providerId="LiveId" clId="{F3C0F2B7-71FF-4E9F-A0AA-89D8693CD56C}" dt="2022-07-23T13:55:35.394" v="471" actId="478"/>
          <ac:spMkLst>
            <pc:docMk/>
            <pc:sldMk cId="769344821" sldId="418"/>
            <ac:spMk id="16" creationId="{34A1F7E0-F255-72E0-7375-CB5D8E2F9CA6}"/>
          </ac:spMkLst>
        </pc:spChg>
        <pc:spChg chg="del">
          <ac:chgData name="Jordan Kokot" userId="adaa41554299fd8c" providerId="LiveId" clId="{F3C0F2B7-71FF-4E9F-A0AA-89D8693CD56C}" dt="2022-07-23T13:55:35.394" v="471" actId="478"/>
          <ac:spMkLst>
            <pc:docMk/>
            <pc:sldMk cId="769344821" sldId="418"/>
            <ac:spMk id="17" creationId="{D8982B4C-B6BE-92D0-EE7B-2AB5AF51E9C3}"/>
          </ac:spMkLst>
        </pc:spChg>
        <pc:spChg chg="del">
          <ac:chgData name="Jordan Kokot" userId="adaa41554299fd8c" providerId="LiveId" clId="{F3C0F2B7-71FF-4E9F-A0AA-89D8693CD56C}" dt="2022-07-23T13:55:35.394" v="471" actId="478"/>
          <ac:spMkLst>
            <pc:docMk/>
            <pc:sldMk cId="769344821" sldId="418"/>
            <ac:spMk id="18" creationId="{B874C155-0B26-FF1E-BA4D-E6730C81B0CB}"/>
          </ac:spMkLst>
        </pc:spChg>
        <pc:spChg chg="del">
          <ac:chgData name="Jordan Kokot" userId="adaa41554299fd8c" providerId="LiveId" clId="{F3C0F2B7-71FF-4E9F-A0AA-89D8693CD56C}" dt="2022-07-23T13:55:35.394" v="471" actId="478"/>
          <ac:spMkLst>
            <pc:docMk/>
            <pc:sldMk cId="769344821" sldId="418"/>
            <ac:spMk id="19" creationId="{16DA0A4D-6F5A-6E35-81F8-460DEFF68458}"/>
          </ac:spMkLst>
        </pc:spChg>
        <pc:spChg chg="del">
          <ac:chgData name="Jordan Kokot" userId="adaa41554299fd8c" providerId="LiveId" clId="{F3C0F2B7-71FF-4E9F-A0AA-89D8693CD56C}" dt="2022-07-23T13:55:35.394" v="471" actId="478"/>
          <ac:spMkLst>
            <pc:docMk/>
            <pc:sldMk cId="769344821" sldId="418"/>
            <ac:spMk id="20" creationId="{4436C101-542F-C016-930C-0A2DBF9CA6EB}"/>
          </ac:spMkLst>
        </pc:spChg>
        <pc:spChg chg="del">
          <ac:chgData name="Jordan Kokot" userId="adaa41554299fd8c" providerId="LiveId" clId="{F3C0F2B7-71FF-4E9F-A0AA-89D8693CD56C}" dt="2022-07-23T13:55:35.394" v="471" actId="478"/>
          <ac:spMkLst>
            <pc:docMk/>
            <pc:sldMk cId="769344821" sldId="418"/>
            <ac:spMk id="21" creationId="{AB98C874-2601-7A06-4C09-A28429A31D16}"/>
          </ac:spMkLst>
        </pc:spChg>
        <pc:spChg chg="del">
          <ac:chgData name="Jordan Kokot" userId="adaa41554299fd8c" providerId="LiveId" clId="{F3C0F2B7-71FF-4E9F-A0AA-89D8693CD56C}" dt="2022-07-23T13:55:35.394" v="471" actId="478"/>
          <ac:spMkLst>
            <pc:docMk/>
            <pc:sldMk cId="769344821" sldId="418"/>
            <ac:spMk id="22" creationId="{F1957A00-9158-41B5-9C70-DF20A89A2222}"/>
          </ac:spMkLst>
        </pc:spChg>
        <pc:spChg chg="del">
          <ac:chgData name="Jordan Kokot" userId="adaa41554299fd8c" providerId="LiveId" clId="{F3C0F2B7-71FF-4E9F-A0AA-89D8693CD56C}" dt="2022-07-23T13:55:35.394" v="471" actId="478"/>
          <ac:spMkLst>
            <pc:docMk/>
            <pc:sldMk cId="769344821" sldId="418"/>
            <ac:spMk id="23" creationId="{00049F09-BC83-AE0D-5A1F-E0F507317F42}"/>
          </ac:spMkLst>
        </pc:spChg>
        <pc:spChg chg="del">
          <ac:chgData name="Jordan Kokot" userId="adaa41554299fd8c" providerId="LiveId" clId="{F3C0F2B7-71FF-4E9F-A0AA-89D8693CD56C}" dt="2022-07-23T13:55:35.394" v="471" actId="478"/>
          <ac:spMkLst>
            <pc:docMk/>
            <pc:sldMk cId="769344821" sldId="418"/>
            <ac:spMk id="24" creationId="{E9048A21-643B-E177-363A-8096489619A6}"/>
          </ac:spMkLst>
        </pc:spChg>
        <pc:spChg chg="del">
          <ac:chgData name="Jordan Kokot" userId="adaa41554299fd8c" providerId="LiveId" clId="{F3C0F2B7-71FF-4E9F-A0AA-89D8693CD56C}" dt="2022-07-23T13:55:35.394" v="471" actId="478"/>
          <ac:spMkLst>
            <pc:docMk/>
            <pc:sldMk cId="769344821" sldId="418"/>
            <ac:spMk id="25" creationId="{24275728-0E01-312F-9557-CE063B666424}"/>
          </ac:spMkLst>
        </pc:spChg>
        <pc:spChg chg="del">
          <ac:chgData name="Jordan Kokot" userId="adaa41554299fd8c" providerId="LiveId" clId="{F3C0F2B7-71FF-4E9F-A0AA-89D8693CD56C}" dt="2022-07-23T13:55:35.394" v="471" actId="478"/>
          <ac:spMkLst>
            <pc:docMk/>
            <pc:sldMk cId="769344821" sldId="418"/>
            <ac:spMk id="26" creationId="{E9E4616D-931E-D0DD-80E8-B33E68DB61AF}"/>
          </ac:spMkLst>
        </pc:spChg>
        <pc:spChg chg="del">
          <ac:chgData name="Jordan Kokot" userId="adaa41554299fd8c" providerId="LiveId" clId="{F3C0F2B7-71FF-4E9F-A0AA-89D8693CD56C}" dt="2022-07-23T13:55:37.482" v="472" actId="478"/>
          <ac:spMkLst>
            <pc:docMk/>
            <pc:sldMk cId="769344821" sldId="418"/>
            <ac:spMk id="27" creationId="{1C2F0DF1-9175-E2D5-5F78-2B15C97DCDCE}"/>
          </ac:spMkLst>
        </pc:spChg>
        <pc:spChg chg="del">
          <ac:chgData name="Jordan Kokot" userId="adaa41554299fd8c" providerId="LiveId" clId="{F3C0F2B7-71FF-4E9F-A0AA-89D8693CD56C}" dt="2022-07-23T13:55:37.482" v="472" actId="478"/>
          <ac:spMkLst>
            <pc:docMk/>
            <pc:sldMk cId="769344821" sldId="418"/>
            <ac:spMk id="28" creationId="{283EC4D7-5F7E-B66E-A692-1839B941C0D8}"/>
          </ac:spMkLst>
        </pc:spChg>
        <pc:spChg chg="del">
          <ac:chgData name="Jordan Kokot" userId="adaa41554299fd8c" providerId="LiveId" clId="{F3C0F2B7-71FF-4E9F-A0AA-89D8693CD56C}" dt="2022-07-23T13:55:37.482" v="472" actId="478"/>
          <ac:spMkLst>
            <pc:docMk/>
            <pc:sldMk cId="769344821" sldId="418"/>
            <ac:spMk id="29" creationId="{B8EDBB1D-C827-1173-B094-CBAEF50A781A}"/>
          </ac:spMkLst>
        </pc:spChg>
        <pc:spChg chg="add mod ord">
          <ac:chgData name="Jordan Kokot" userId="adaa41554299fd8c" providerId="LiveId" clId="{F3C0F2B7-71FF-4E9F-A0AA-89D8693CD56C}" dt="2022-07-23T13:59:46.429" v="557" actId="1076"/>
          <ac:spMkLst>
            <pc:docMk/>
            <pc:sldMk cId="769344821" sldId="418"/>
            <ac:spMk id="31" creationId="{F52E6D23-78A6-BF71-A476-EB347E84F805}"/>
          </ac:spMkLst>
        </pc:spChg>
        <pc:spChg chg="add mod ord">
          <ac:chgData name="Jordan Kokot" userId="adaa41554299fd8c" providerId="LiveId" clId="{F3C0F2B7-71FF-4E9F-A0AA-89D8693CD56C}" dt="2022-07-24T13:37:53.249" v="1273" actId="20577"/>
          <ac:spMkLst>
            <pc:docMk/>
            <pc:sldMk cId="769344821" sldId="418"/>
            <ac:spMk id="32" creationId="{7BE1233F-F467-6DDA-D0C6-44D911789BD2}"/>
          </ac:spMkLst>
        </pc:spChg>
        <pc:spChg chg="add mod">
          <ac:chgData name="Jordan Kokot" userId="adaa41554299fd8c" providerId="LiveId" clId="{F3C0F2B7-71FF-4E9F-A0AA-89D8693CD56C}" dt="2022-07-23T13:58:15.693" v="548" actId="13822"/>
          <ac:spMkLst>
            <pc:docMk/>
            <pc:sldMk cId="769344821" sldId="418"/>
            <ac:spMk id="34" creationId="{A1882BD1-B225-D9A9-CC96-E7E1922A3DD8}"/>
          </ac:spMkLst>
        </pc:spChg>
        <pc:picChg chg="add del mod">
          <ac:chgData name="Jordan Kokot" userId="adaa41554299fd8c" providerId="LiveId" clId="{F3C0F2B7-71FF-4E9F-A0AA-89D8693CD56C}" dt="2022-07-23T13:57:25.692" v="542" actId="478"/>
          <ac:picMkLst>
            <pc:docMk/>
            <pc:sldMk cId="769344821" sldId="418"/>
            <ac:picMk id="30" creationId="{E490EBCF-8E6F-699E-8659-4FA14D947BC7}"/>
          </ac:picMkLst>
        </pc:picChg>
        <pc:picChg chg="add mod">
          <ac:chgData name="Jordan Kokot" userId="adaa41554299fd8c" providerId="LiveId" clId="{F3C0F2B7-71FF-4E9F-A0AA-89D8693CD56C}" dt="2022-07-23T13:57:40.656" v="544"/>
          <ac:picMkLst>
            <pc:docMk/>
            <pc:sldMk cId="769344821" sldId="418"/>
            <ac:picMk id="33" creationId="{E995DE85-645E-1FF1-9021-DFE45D4DB171}"/>
          </ac:picMkLst>
        </pc:picChg>
        <pc:cxnChg chg="add mod">
          <ac:chgData name="Jordan Kokot" userId="adaa41554299fd8c" providerId="LiveId" clId="{F3C0F2B7-71FF-4E9F-A0AA-89D8693CD56C}" dt="2022-07-23T14:04:26.315" v="567" actId="1036"/>
          <ac:cxnSpMkLst>
            <pc:docMk/>
            <pc:sldMk cId="769344821" sldId="418"/>
            <ac:cxnSpMk id="36" creationId="{CCA9EE57-F408-9BE2-AAB9-745E9F44AAEB}"/>
          </ac:cxnSpMkLst>
        </pc:cxnChg>
      </pc:sldChg>
      <pc:sldChg chg="new del">
        <pc:chgData name="Jordan Kokot" userId="adaa41554299fd8c" providerId="LiveId" clId="{F3C0F2B7-71FF-4E9F-A0AA-89D8693CD56C}" dt="2022-07-23T13:55:12.988" v="469" actId="47"/>
        <pc:sldMkLst>
          <pc:docMk/>
          <pc:sldMk cId="3831246567" sldId="418"/>
        </pc:sldMkLst>
      </pc:sldChg>
      <pc:sldChg chg="addSp delSp modSp new mod modAnim">
        <pc:chgData name="Jordan Kokot" userId="adaa41554299fd8c" providerId="LiveId" clId="{F3C0F2B7-71FF-4E9F-A0AA-89D8693CD56C}" dt="2022-07-23T14:39:51.419" v="1009"/>
        <pc:sldMkLst>
          <pc:docMk/>
          <pc:sldMk cId="522349522" sldId="419"/>
        </pc:sldMkLst>
        <pc:spChg chg="mod">
          <ac:chgData name="Jordan Kokot" userId="adaa41554299fd8c" providerId="LiveId" clId="{F3C0F2B7-71FF-4E9F-A0AA-89D8693CD56C}" dt="2022-07-23T14:22:54.062" v="790" actId="2711"/>
          <ac:spMkLst>
            <pc:docMk/>
            <pc:sldMk cId="522349522" sldId="419"/>
            <ac:spMk id="2" creationId="{D2EC12B4-9E0D-2DB9-DFF2-7EB26D5E6D6E}"/>
          </ac:spMkLst>
        </pc:spChg>
        <pc:spChg chg="del">
          <ac:chgData name="Jordan Kokot" userId="adaa41554299fd8c" providerId="LiveId" clId="{F3C0F2B7-71FF-4E9F-A0AA-89D8693CD56C}" dt="2022-07-23T14:21:39.921" v="778" actId="478"/>
          <ac:spMkLst>
            <pc:docMk/>
            <pc:sldMk cId="522349522" sldId="419"/>
            <ac:spMk id="3" creationId="{06CBEB3E-46C3-B756-E60C-0134D235C61F}"/>
          </ac:spMkLst>
        </pc:spChg>
        <pc:spChg chg="del">
          <ac:chgData name="Jordan Kokot" userId="adaa41554299fd8c" providerId="LiveId" clId="{F3C0F2B7-71FF-4E9F-A0AA-89D8693CD56C}" dt="2022-07-23T14:21:29.933" v="773" actId="478"/>
          <ac:spMkLst>
            <pc:docMk/>
            <pc:sldMk cId="522349522" sldId="419"/>
            <ac:spMk id="4" creationId="{125C112C-9714-6FA9-62D2-1C569FDAC4F7}"/>
          </ac:spMkLst>
        </pc:spChg>
        <pc:spChg chg="del">
          <ac:chgData name="Jordan Kokot" userId="adaa41554299fd8c" providerId="LiveId" clId="{F3C0F2B7-71FF-4E9F-A0AA-89D8693CD56C}" dt="2022-07-23T14:21:31.440" v="774" actId="478"/>
          <ac:spMkLst>
            <pc:docMk/>
            <pc:sldMk cId="522349522" sldId="419"/>
            <ac:spMk id="5" creationId="{7B509C72-04A5-2309-1783-3DAF16334415}"/>
          </ac:spMkLst>
        </pc:spChg>
        <pc:spChg chg="del">
          <ac:chgData name="Jordan Kokot" userId="adaa41554299fd8c" providerId="LiveId" clId="{F3C0F2B7-71FF-4E9F-A0AA-89D8693CD56C}" dt="2022-07-23T14:21:32.493" v="775" actId="478"/>
          <ac:spMkLst>
            <pc:docMk/>
            <pc:sldMk cId="522349522" sldId="419"/>
            <ac:spMk id="6" creationId="{C16311A2-3E7E-AF72-879F-BA77F11A6DDE}"/>
          </ac:spMkLst>
        </pc:spChg>
        <pc:spChg chg="add del">
          <ac:chgData name="Jordan Kokot" userId="adaa41554299fd8c" providerId="LiveId" clId="{F3C0F2B7-71FF-4E9F-A0AA-89D8693CD56C}" dt="2022-07-23T14:21:36.450" v="777" actId="22"/>
          <ac:spMkLst>
            <pc:docMk/>
            <pc:sldMk cId="522349522" sldId="419"/>
            <ac:spMk id="8" creationId="{F7927EEC-47BE-1923-0C3E-64CCA80D628D}"/>
          </ac:spMkLst>
        </pc:spChg>
        <pc:spChg chg="add mod">
          <ac:chgData name="Jordan Kokot" userId="adaa41554299fd8c" providerId="LiveId" clId="{F3C0F2B7-71FF-4E9F-A0AA-89D8693CD56C}" dt="2022-07-23T14:22:18.029" v="786" actId="1076"/>
          <ac:spMkLst>
            <pc:docMk/>
            <pc:sldMk cId="522349522" sldId="419"/>
            <ac:spMk id="10" creationId="{69C83580-F385-5A58-A457-139D5BEDC649}"/>
          </ac:spMkLst>
        </pc:spChg>
      </pc:sldChg>
      <pc:sldChg chg="new del">
        <pc:chgData name="Jordan Kokot" userId="adaa41554299fd8c" providerId="LiveId" clId="{F3C0F2B7-71FF-4E9F-A0AA-89D8693CD56C}" dt="2022-07-23T14:23:41.321" v="793" actId="680"/>
        <pc:sldMkLst>
          <pc:docMk/>
          <pc:sldMk cId="635839789" sldId="420"/>
        </pc:sldMkLst>
      </pc:sldChg>
      <pc:sldChg chg="addSp delSp modSp new mod modAnim">
        <pc:chgData name="Jordan Kokot" userId="adaa41554299fd8c" providerId="LiveId" clId="{F3C0F2B7-71FF-4E9F-A0AA-89D8693CD56C}" dt="2022-07-24T14:25:48.922" v="2498" actId="14100"/>
        <pc:sldMkLst>
          <pc:docMk/>
          <pc:sldMk cId="1915848127" sldId="420"/>
        </pc:sldMkLst>
        <pc:spChg chg="del">
          <ac:chgData name="Jordan Kokot" userId="adaa41554299fd8c" providerId="LiveId" clId="{F3C0F2B7-71FF-4E9F-A0AA-89D8693CD56C}" dt="2022-07-23T14:24:04.132" v="795" actId="478"/>
          <ac:spMkLst>
            <pc:docMk/>
            <pc:sldMk cId="1915848127" sldId="420"/>
            <ac:spMk id="2" creationId="{19D98D1E-8FA2-2E1F-90AB-AB672DF66963}"/>
          </ac:spMkLst>
        </pc:spChg>
        <pc:spChg chg="del">
          <ac:chgData name="Jordan Kokot" userId="adaa41554299fd8c" providerId="LiveId" clId="{F3C0F2B7-71FF-4E9F-A0AA-89D8693CD56C}" dt="2022-07-23T14:24:04.132" v="795" actId="478"/>
          <ac:spMkLst>
            <pc:docMk/>
            <pc:sldMk cId="1915848127" sldId="420"/>
            <ac:spMk id="3" creationId="{F8C8F3B2-69A2-4541-4B07-C51412D19480}"/>
          </ac:spMkLst>
        </pc:spChg>
        <pc:spChg chg="del">
          <ac:chgData name="Jordan Kokot" userId="adaa41554299fd8c" providerId="LiveId" clId="{F3C0F2B7-71FF-4E9F-A0AA-89D8693CD56C}" dt="2022-07-23T14:24:04.132" v="795" actId="478"/>
          <ac:spMkLst>
            <pc:docMk/>
            <pc:sldMk cId="1915848127" sldId="420"/>
            <ac:spMk id="4" creationId="{2CBE40A3-72E3-61B0-3657-EBEB6BA63CA2}"/>
          </ac:spMkLst>
        </pc:spChg>
        <pc:spChg chg="del">
          <ac:chgData name="Jordan Kokot" userId="adaa41554299fd8c" providerId="LiveId" clId="{F3C0F2B7-71FF-4E9F-A0AA-89D8693CD56C}" dt="2022-07-23T14:24:04.132" v="795" actId="478"/>
          <ac:spMkLst>
            <pc:docMk/>
            <pc:sldMk cId="1915848127" sldId="420"/>
            <ac:spMk id="5" creationId="{5BF49CCD-A013-11A7-BCE6-AD622228561A}"/>
          </ac:spMkLst>
        </pc:spChg>
        <pc:spChg chg="del">
          <ac:chgData name="Jordan Kokot" userId="adaa41554299fd8c" providerId="LiveId" clId="{F3C0F2B7-71FF-4E9F-A0AA-89D8693CD56C}" dt="2022-07-23T14:24:04.132" v="795" actId="478"/>
          <ac:spMkLst>
            <pc:docMk/>
            <pc:sldMk cId="1915848127" sldId="420"/>
            <ac:spMk id="6" creationId="{43449161-B692-43D2-488D-EC1BEE03B164}"/>
          </ac:spMkLst>
        </pc:spChg>
        <pc:spChg chg="del">
          <ac:chgData name="Jordan Kokot" userId="adaa41554299fd8c" providerId="LiveId" clId="{F3C0F2B7-71FF-4E9F-A0AA-89D8693CD56C}" dt="2022-07-23T14:24:04.132" v="795" actId="478"/>
          <ac:spMkLst>
            <pc:docMk/>
            <pc:sldMk cId="1915848127" sldId="420"/>
            <ac:spMk id="7" creationId="{1CAD14EE-E638-3A29-9E06-583BEE2AC2BA}"/>
          </ac:spMkLst>
        </pc:spChg>
        <pc:spChg chg="del">
          <ac:chgData name="Jordan Kokot" userId="adaa41554299fd8c" providerId="LiveId" clId="{F3C0F2B7-71FF-4E9F-A0AA-89D8693CD56C}" dt="2022-07-23T14:24:04.132" v="795" actId="478"/>
          <ac:spMkLst>
            <pc:docMk/>
            <pc:sldMk cId="1915848127" sldId="420"/>
            <ac:spMk id="8" creationId="{5D975743-150D-184A-123E-9C7AF1006E49}"/>
          </ac:spMkLst>
        </pc:spChg>
        <pc:spChg chg="del">
          <ac:chgData name="Jordan Kokot" userId="adaa41554299fd8c" providerId="LiveId" clId="{F3C0F2B7-71FF-4E9F-A0AA-89D8693CD56C}" dt="2022-07-23T14:24:04.132" v="795" actId="478"/>
          <ac:spMkLst>
            <pc:docMk/>
            <pc:sldMk cId="1915848127" sldId="420"/>
            <ac:spMk id="9" creationId="{DC1139B2-0EB2-6101-1191-71708FB7F8A7}"/>
          </ac:spMkLst>
        </pc:spChg>
        <pc:spChg chg="del">
          <ac:chgData name="Jordan Kokot" userId="adaa41554299fd8c" providerId="LiveId" clId="{F3C0F2B7-71FF-4E9F-A0AA-89D8693CD56C}" dt="2022-07-23T14:24:04.132" v="795" actId="478"/>
          <ac:spMkLst>
            <pc:docMk/>
            <pc:sldMk cId="1915848127" sldId="420"/>
            <ac:spMk id="10" creationId="{0BAB2E6F-5271-39AE-5B9A-531009551A9D}"/>
          </ac:spMkLst>
        </pc:spChg>
        <pc:spChg chg="del">
          <ac:chgData name="Jordan Kokot" userId="adaa41554299fd8c" providerId="LiveId" clId="{F3C0F2B7-71FF-4E9F-A0AA-89D8693CD56C}" dt="2022-07-23T14:24:04.132" v="795" actId="478"/>
          <ac:spMkLst>
            <pc:docMk/>
            <pc:sldMk cId="1915848127" sldId="420"/>
            <ac:spMk id="11" creationId="{D1449FF1-3CB2-B766-EBBE-30198F4789F8}"/>
          </ac:spMkLst>
        </pc:spChg>
        <pc:spChg chg="add mod">
          <ac:chgData name="Jordan Kokot" userId="adaa41554299fd8c" providerId="LiveId" clId="{F3C0F2B7-71FF-4E9F-A0AA-89D8693CD56C}" dt="2022-07-23T14:26:21.134" v="919" actId="1035"/>
          <ac:spMkLst>
            <pc:docMk/>
            <pc:sldMk cId="1915848127" sldId="420"/>
            <ac:spMk id="12" creationId="{37AD8F60-2C70-506A-B9F9-29B670BC0595}"/>
          </ac:spMkLst>
        </pc:spChg>
        <pc:spChg chg="add mod">
          <ac:chgData name="Jordan Kokot" userId="adaa41554299fd8c" providerId="LiveId" clId="{F3C0F2B7-71FF-4E9F-A0AA-89D8693CD56C}" dt="2022-07-24T14:21:32.676" v="2423" actId="20577"/>
          <ac:spMkLst>
            <pc:docMk/>
            <pc:sldMk cId="1915848127" sldId="420"/>
            <ac:spMk id="13" creationId="{D3A87AEB-F4F1-73DC-9535-B991506D7205}"/>
          </ac:spMkLst>
        </pc:spChg>
        <pc:spChg chg="add mod">
          <ac:chgData name="Jordan Kokot" userId="adaa41554299fd8c" providerId="LiveId" clId="{F3C0F2B7-71FF-4E9F-A0AA-89D8693CD56C}" dt="2022-07-23T14:26:21.134" v="919" actId="1035"/>
          <ac:spMkLst>
            <pc:docMk/>
            <pc:sldMk cId="1915848127" sldId="420"/>
            <ac:spMk id="14" creationId="{87C35637-9611-4CA6-1344-4FB5A9A9C23D}"/>
          </ac:spMkLst>
        </pc:spChg>
        <pc:spChg chg="add mod">
          <ac:chgData name="Jordan Kokot" userId="adaa41554299fd8c" providerId="LiveId" clId="{F3C0F2B7-71FF-4E9F-A0AA-89D8693CD56C}" dt="2022-07-24T14:25:48.922" v="2498" actId="14100"/>
          <ac:spMkLst>
            <pc:docMk/>
            <pc:sldMk cId="1915848127" sldId="420"/>
            <ac:spMk id="15" creationId="{A934BF79-6F62-F809-0A3C-07A3AD4D465D}"/>
          </ac:spMkLst>
        </pc:spChg>
        <pc:spChg chg="add mod">
          <ac:chgData name="Jordan Kokot" userId="adaa41554299fd8c" providerId="LiveId" clId="{F3C0F2B7-71FF-4E9F-A0AA-89D8693CD56C}" dt="2022-07-23T14:28:31.565" v="931" actId="20577"/>
          <ac:spMkLst>
            <pc:docMk/>
            <pc:sldMk cId="1915848127" sldId="420"/>
            <ac:spMk id="16" creationId="{4F413E17-2C19-A6A4-7DD9-70CFE331CCB8}"/>
          </ac:spMkLst>
        </pc:spChg>
        <pc:spChg chg="add mod">
          <ac:chgData name="Jordan Kokot" userId="adaa41554299fd8c" providerId="LiveId" clId="{F3C0F2B7-71FF-4E9F-A0AA-89D8693CD56C}" dt="2022-07-23T14:26:21.134" v="919" actId="1035"/>
          <ac:spMkLst>
            <pc:docMk/>
            <pc:sldMk cId="1915848127" sldId="420"/>
            <ac:spMk id="17" creationId="{A48CA3B2-B1D2-B7CF-F5FA-29607FC82AA0}"/>
          </ac:spMkLst>
        </pc:spChg>
        <pc:spChg chg="add mod">
          <ac:chgData name="Jordan Kokot" userId="adaa41554299fd8c" providerId="LiveId" clId="{F3C0F2B7-71FF-4E9F-A0AA-89D8693CD56C}" dt="2022-07-23T14:26:10.956" v="899" actId="1036"/>
          <ac:spMkLst>
            <pc:docMk/>
            <pc:sldMk cId="1915848127" sldId="420"/>
            <ac:spMk id="18" creationId="{78F69E31-DED5-3515-1AEE-C7838862B2E1}"/>
          </ac:spMkLst>
        </pc:spChg>
        <pc:spChg chg="add del mod">
          <ac:chgData name="Jordan Kokot" userId="adaa41554299fd8c" providerId="LiveId" clId="{F3C0F2B7-71FF-4E9F-A0AA-89D8693CD56C}" dt="2022-07-23T14:24:19.801" v="799" actId="478"/>
          <ac:spMkLst>
            <pc:docMk/>
            <pc:sldMk cId="1915848127" sldId="420"/>
            <ac:spMk id="19" creationId="{399C2D1E-AA5E-7DF4-32A2-BC15B0CE2E26}"/>
          </ac:spMkLst>
        </pc:spChg>
        <pc:spChg chg="add mod">
          <ac:chgData name="Jordan Kokot" userId="adaa41554299fd8c" providerId="LiveId" clId="{F3C0F2B7-71FF-4E9F-A0AA-89D8693CD56C}" dt="2022-07-23T14:25:44.667" v="852" actId="20577"/>
          <ac:spMkLst>
            <pc:docMk/>
            <pc:sldMk cId="1915848127" sldId="420"/>
            <ac:spMk id="20" creationId="{1AC18EA0-565B-B5BB-68C5-5F0EA9D8F264}"/>
          </ac:spMkLst>
        </pc:spChg>
        <pc:spChg chg="add mod">
          <ac:chgData name="Jordan Kokot" userId="adaa41554299fd8c" providerId="LiveId" clId="{F3C0F2B7-71FF-4E9F-A0AA-89D8693CD56C}" dt="2022-07-23T14:24:16.739" v="798" actId="207"/>
          <ac:spMkLst>
            <pc:docMk/>
            <pc:sldMk cId="1915848127" sldId="420"/>
            <ac:spMk id="21" creationId="{F37018A8-2767-DD4D-8D6A-2360193AC268}"/>
          </ac:spMkLst>
        </pc:spChg>
      </pc:sldChg>
      <pc:sldChg chg="addSp delSp modSp new mod modAnim">
        <pc:chgData name="Jordan Kokot" userId="adaa41554299fd8c" providerId="LiveId" clId="{F3C0F2B7-71FF-4E9F-A0AA-89D8693CD56C}" dt="2022-07-24T14:45:06.838" v="2666" actId="20577"/>
        <pc:sldMkLst>
          <pc:docMk/>
          <pc:sldMk cId="3857579795" sldId="421"/>
        </pc:sldMkLst>
        <pc:spChg chg="del">
          <ac:chgData name="Jordan Kokot" userId="adaa41554299fd8c" providerId="LiveId" clId="{F3C0F2B7-71FF-4E9F-A0AA-89D8693CD56C}" dt="2022-07-23T14:30:38.420" v="944" actId="478"/>
          <ac:spMkLst>
            <pc:docMk/>
            <pc:sldMk cId="3857579795" sldId="421"/>
            <ac:spMk id="2" creationId="{DF69BEEC-31F5-F70C-7BB1-D19E904B07E4}"/>
          </ac:spMkLst>
        </pc:spChg>
        <pc:spChg chg="del">
          <ac:chgData name="Jordan Kokot" userId="adaa41554299fd8c" providerId="LiveId" clId="{F3C0F2B7-71FF-4E9F-A0AA-89D8693CD56C}" dt="2022-07-23T14:30:38.420" v="944" actId="478"/>
          <ac:spMkLst>
            <pc:docMk/>
            <pc:sldMk cId="3857579795" sldId="421"/>
            <ac:spMk id="3" creationId="{47886DE6-2A67-79D6-754B-C68322C179EF}"/>
          </ac:spMkLst>
        </pc:spChg>
        <pc:spChg chg="del">
          <ac:chgData name="Jordan Kokot" userId="adaa41554299fd8c" providerId="LiveId" clId="{F3C0F2B7-71FF-4E9F-A0AA-89D8693CD56C}" dt="2022-07-23T14:30:38.420" v="944" actId="478"/>
          <ac:spMkLst>
            <pc:docMk/>
            <pc:sldMk cId="3857579795" sldId="421"/>
            <ac:spMk id="4" creationId="{C9A43EA8-6C60-A9A5-BA76-C5E75F9FA6D7}"/>
          </ac:spMkLst>
        </pc:spChg>
        <pc:spChg chg="del">
          <ac:chgData name="Jordan Kokot" userId="adaa41554299fd8c" providerId="LiveId" clId="{F3C0F2B7-71FF-4E9F-A0AA-89D8693CD56C}" dt="2022-07-23T14:30:38.420" v="944" actId="478"/>
          <ac:spMkLst>
            <pc:docMk/>
            <pc:sldMk cId="3857579795" sldId="421"/>
            <ac:spMk id="5" creationId="{85A1D49F-153A-E14D-D2BA-FFE8416FFC26}"/>
          </ac:spMkLst>
        </pc:spChg>
        <pc:spChg chg="del">
          <ac:chgData name="Jordan Kokot" userId="adaa41554299fd8c" providerId="LiveId" clId="{F3C0F2B7-71FF-4E9F-A0AA-89D8693CD56C}" dt="2022-07-23T14:30:38.420" v="944" actId="478"/>
          <ac:spMkLst>
            <pc:docMk/>
            <pc:sldMk cId="3857579795" sldId="421"/>
            <ac:spMk id="6" creationId="{932A2B00-2AF4-1486-20DA-926C7D0F2F89}"/>
          </ac:spMkLst>
        </pc:spChg>
        <pc:spChg chg="add mod">
          <ac:chgData name="Jordan Kokot" userId="adaa41554299fd8c" providerId="LiveId" clId="{F3C0F2B7-71FF-4E9F-A0AA-89D8693CD56C}" dt="2022-07-23T14:35:09.614" v="983" actId="1035"/>
          <ac:spMkLst>
            <pc:docMk/>
            <pc:sldMk cId="3857579795" sldId="421"/>
            <ac:spMk id="7" creationId="{87D33D70-856D-941E-A1D3-A76CFF2C5FC8}"/>
          </ac:spMkLst>
        </pc:spChg>
        <pc:spChg chg="add mod">
          <ac:chgData name="Jordan Kokot" userId="adaa41554299fd8c" providerId="LiveId" clId="{F3C0F2B7-71FF-4E9F-A0AA-89D8693CD56C}" dt="2022-07-23T14:37:21.880" v="997" actId="207"/>
          <ac:spMkLst>
            <pc:docMk/>
            <pc:sldMk cId="3857579795" sldId="421"/>
            <ac:spMk id="12" creationId="{C7A9F94B-8936-15C7-9436-6E543785D75F}"/>
          </ac:spMkLst>
        </pc:spChg>
        <pc:graphicFrameChg chg="add mod modGraphic">
          <ac:chgData name="Jordan Kokot" userId="adaa41554299fd8c" providerId="LiveId" clId="{F3C0F2B7-71FF-4E9F-A0AA-89D8693CD56C}" dt="2022-07-24T14:45:06.838" v="2666" actId="20577"/>
          <ac:graphicFrameMkLst>
            <pc:docMk/>
            <pc:sldMk cId="3857579795" sldId="421"/>
            <ac:graphicFrameMk id="8" creationId="{A8C8D9AB-E6BB-8E3B-9469-8B94087D4A5C}"/>
          </ac:graphicFrameMkLst>
        </pc:graphicFrameChg>
        <pc:graphicFrameChg chg="add del mod">
          <ac:chgData name="Jordan Kokot" userId="adaa41554299fd8c" providerId="LiveId" clId="{F3C0F2B7-71FF-4E9F-A0AA-89D8693CD56C}" dt="2022-07-23T14:35:50.770" v="986"/>
          <ac:graphicFrameMkLst>
            <pc:docMk/>
            <pc:sldMk cId="3857579795" sldId="421"/>
            <ac:graphicFrameMk id="9" creationId="{6397E210-0723-E2AC-4269-FDEFBD8737A4}"/>
          </ac:graphicFrameMkLst>
        </pc:graphicFrameChg>
        <pc:graphicFrameChg chg="add del mod">
          <ac:chgData name="Jordan Kokot" userId="adaa41554299fd8c" providerId="LiveId" clId="{F3C0F2B7-71FF-4E9F-A0AA-89D8693CD56C}" dt="2022-07-23T14:36:07.357" v="989"/>
          <ac:graphicFrameMkLst>
            <pc:docMk/>
            <pc:sldMk cId="3857579795" sldId="421"/>
            <ac:graphicFrameMk id="10" creationId="{8121DBE9-1B5F-7B53-0C1C-BF0984AFE7DD}"/>
          </ac:graphicFrameMkLst>
        </pc:graphicFrameChg>
        <pc:graphicFrameChg chg="add del mod">
          <ac:chgData name="Jordan Kokot" userId="adaa41554299fd8c" providerId="LiveId" clId="{F3C0F2B7-71FF-4E9F-A0AA-89D8693CD56C}" dt="2022-07-23T14:37:00.928" v="995"/>
          <ac:graphicFrameMkLst>
            <pc:docMk/>
            <pc:sldMk cId="3857579795" sldId="421"/>
            <ac:graphicFrameMk id="11" creationId="{CA02F593-6C3E-489D-FCD5-89347C50B97F}"/>
          </ac:graphicFrameMkLst>
        </pc:graphicFrameChg>
      </pc:sldChg>
      <pc:sldChg chg="addSp delSp modSp new mod modAnim">
        <pc:chgData name="Jordan Kokot" userId="adaa41554299fd8c" providerId="LiveId" clId="{F3C0F2B7-71FF-4E9F-A0AA-89D8693CD56C}" dt="2022-07-24T14:27:52.401" v="2519"/>
        <pc:sldMkLst>
          <pc:docMk/>
          <pc:sldMk cId="3902242990" sldId="422"/>
        </pc:sldMkLst>
        <pc:spChg chg="mod">
          <ac:chgData name="Jordan Kokot" userId="adaa41554299fd8c" providerId="LiveId" clId="{F3C0F2B7-71FF-4E9F-A0AA-89D8693CD56C}" dt="2022-07-23T14:38:23.688" v="1001"/>
          <ac:spMkLst>
            <pc:docMk/>
            <pc:sldMk cId="3902242990" sldId="422"/>
            <ac:spMk id="2" creationId="{06BFED57-1583-7043-BF4D-D2945E0E17BB}"/>
          </ac:spMkLst>
        </pc:spChg>
        <pc:spChg chg="del">
          <ac:chgData name="Jordan Kokot" userId="adaa41554299fd8c" providerId="LiveId" clId="{F3C0F2B7-71FF-4E9F-A0AA-89D8693CD56C}" dt="2022-07-23T14:38:31.745" v="1002" actId="478"/>
          <ac:spMkLst>
            <pc:docMk/>
            <pc:sldMk cId="3902242990" sldId="422"/>
            <ac:spMk id="3" creationId="{AE6D2557-D215-8029-2BDE-D7ADBF1E6815}"/>
          </ac:spMkLst>
        </pc:spChg>
        <pc:spChg chg="del">
          <ac:chgData name="Jordan Kokot" userId="adaa41554299fd8c" providerId="LiveId" clId="{F3C0F2B7-71FF-4E9F-A0AA-89D8693CD56C}" dt="2022-07-23T14:38:45.461" v="1004" actId="478"/>
          <ac:spMkLst>
            <pc:docMk/>
            <pc:sldMk cId="3902242990" sldId="422"/>
            <ac:spMk id="4" creationId="{4F21EB04-0C6F-9F33-DD80-71E13A115207}"/>
          </ac:spMkLst>
        </pc:spChg>
        <pc:spChg chg="del">
          <ac:chgData name="Jordan Kokot" userId="adaa41554299fd8c" providerId="LiveId" clId="{F3C0F2B7-71FF-4E9F-A0AA-89D8693CD56C}" dt="2022-07-23T14:38:45.461" v="1004" actId="478"/>
          <ac:spMkLst>
            <pc:docMk/>
            <pc:sldMk cId="3902242990" sldId="422"/>
            <ac:spMk id="5" creationId="{F85808E2-98D0-4C8D-92D3-2532CCC2FE9F}"/>
          </ac:spMkLst>
        </pc:spChg>
        <pc:spChg chg="del">
          <ac:chgData name="Jordan Kokot" userId="adaa41554299fd8c" providerId="LiveId" clId="{F3C0F2B7-71FF-4E9F-A0AA-89D8693CD56C}" dt="2022-07-23T14:38:45.461" v="1004" actId="478"/>
          <ac:spMkLst>
            <pc:docMk/>
            <pc:sldMk cId="3902242990" sldId="422"/>
            <ac:spMk id="6" creationId="{99E60ACE-A625-62DF-227A-1D940EBAB57A}"/>
          </ac:spMkLst>
        </pc:spChg>
        <pc:spChg chg="add mod">
          <ac:chgData name="Jordan Kokot" userId="adaa41554299fd8c" providerId="LiveId" clId="{F3C0F2B7-71FF-4E9F-A0AA-89D8693CD56C}" dt="2022-07-24T14:27:31.167" v="2516" actId="20577"/>
          <ac:spMkLst>
            <pc:docMk/>
            <pc:sldMk cId="3902242990" sldId="422"/>
            <ac:spMk id="7" creationId="{27FEB328-2D89-19A1-1E80-9BF9CDFC6779}"/>
          </ac:spMkLst>
        </pc:spChg>
      </pc:sldChg>
      <pc:sldChg chg="addSp delSp modSp new mod">
        <pc:chgData name="Jordan Kokot" userId="adaa41554299fd8c" providerId="LiveId" clId="{F3C0F2B7-71FF-4E9F-A0AA-89D8693CD56C}" dt="2022-07-23T14:42:48.740" v="1039" actId="115"/>
        <pc:sldMkLst>
          <pc:docMk/>
          <pc:sldMk cId="320248734" sldId="423"/>
        </pc:sldMkLst>
        <pc:spChg chg="del">
          <ac:chgData name="Jordan Kokot" userId="adaa41554299fd8c" providerId="LiveId" clId="{F3C0F2B7-71FF-4E9F-A0AA-89D8693CD56C}" dt="2022-07-23T14:40:34.432" v="1016" actId="478"/>
          <ac:spMkLst>
            <pc:docMk/>
            <pc:sldMk cId="320248734" sldId="423"/>
            <ac:spMk id="2" creationId="{C0BD860A-0C2B-2188-1E79-4B98538CA2AC}"/>
          </ac:spMkLst>
        </pc:spChg>
        <pc:spChg chg="del">
          <ac:chgData name="Jordan Kokot" userId="adaa41554299fd8c" providerId="LiveId" clId="{F3C0F2B7-71FF-4E9F-A0AA-89D8693CD56C}" dt="2022-07-23T14:40:34.432" v="1016" actId="478"/>
          <ac:spMkLst>
            <pc:docMk/>
            <pc:sldMk cId="320248734" sldId="423"/>
            <ac:spMk id="3" creationId="{CF8F5009-1D8C-37BB-F408-30BA41EE03A8}"/>
          </ac:spMkLst>
        </pc:spChg>
        <pc:spChg chg="del">
          <ac:chgData name="Jordan Kokot" userId="adaa41554299fd8c" providerId="LiveId" clId="{F3C0F2B7-71FF-4E9F-A0AA-89D8693CD56C}" dt="2022-07-23T14:40:34.432" v="1016" actId="478"/>
          <ac:spMkLst>
            <pc:docMk/>
            <pc:sldMk cId="320248734" sldId="423"/>
            <ac:spMk id="4" creationId="{78C9E547-4652-0C23-2D8B-C44723112E07}"/>
          </ac:spMkLst>
        </pc:spChg>
        <pc:spChg chg="del">
          <ac:chgData name="Jordan Kokot" userId="adaa41554299fd8c" providerId="LiveId" clId="{F3C0F2B7-71FF-4E9F-A0AA-89D8693CD56C}" dt="2022-07-23T14:40:34.432" v="1016" actId="478"/>
          <ac:spMkLst>
            <pc:docMk/>
            <pc:sldMk cId="320248734" sldId="423"/>
            <ac:spMk id="5" creationId="{71F2A523-7083-9D1E-BB70-7BEECADA6B10}"/>
          </ac:spMkLst>
        </pc:spChg>
        <pc:spChg chg="del">
          <ac:chgData name="Jordan Kokot" userId="adaa41554299fd8c" providerId="LiveId" clId="{F3C0F2B7-71FF-4E9F-A0AA-89D8693CD56C}" dt="2022-07-23T14:40:34.432" v="1016" actId="478"/>
          <ac:spMkLst>
            <pc:docMk/>
            <pc:sldMk cId="320248734" sldId="423"/>
            <ac:spMk id="6" creationId="{D9ADF1D8-FED0-7FDB-5E32-FA83C0AF6C23}"/>
          </ac:spMkLst>
        </pc:spChg>
        <pc:spChg chg="del">
          <ac:chgData name="Jordan Kokot" userId="adaa41554299fd8c" providerId="LiveId" clId="{F3C0F2B7-71FF-4E9F-A0AA-89D8693CD56C}" dt="2022-07-23T14:40:34.432" v="1016" actId="478"/>
          <ac:spMkLst>
            <pc:docMk/>
            <pc:sldMk cId="320248734" sldId="423"/>
            <ac:spMk id="7" creationId="{E0A5A3B0-88A1-F4BE-6667-56A0136DAAE9}"/>
          </ac:spMkLst>
        </pc:spChg>
        <pc:spChg chg="del">
          <ac:chgData name="Jordan Kokot" userId="adaa41554299fd8c" providerId="LiveId" clId="{F3C0F2B7-71FF-4E9F-A0AA-89D8693CD56C}" dt="2022-07-23T14:40:34.432" v="1016" actId="478"/>
          <ac:spMkLst>
            <pc:docMk/>
            <pc:sldMk cId="320248734" sldId="423"/>
            <ac:spMk id="8" creationId="{5141ED65-E00C-624A-D3E6-6EBFBD349FCE}"/>
          </ac:spMkLst>
        </pc:spChg>
        <pc:spChg chg="del">
          <ac:chgData name="Jordan Kokot" userId="adaa41554299fd8c" providerId="LiveId" clId="{F3C0F2B7-71FF-4E9F-A0AA-89D8693CD56C}" dt="2022-07-23T14:40:34.432" v="1016" actId="478"/>
          <ac:spMkLst>
            <pc:docMk/>
            <pc:sldMk cId="320248734" sldId="423"/>
            <ac:spMk id="9" creationId="{46C0CEF7-9802-550D-62BB-7DC614CF4370}"/>
          </ac:spMkLst>
        </pc:spChg>
        <pc:spChg chg="del">
          <ac:chgData name="Jordan Kokot" userId="adaa41554299fd8c" providerId="LiveId" clId="{F3C0F2B7-71FF-4E9F-A0AA-89D8693CD56C}" dt="2022-07-23T14:40:34.432" v="1016" actId="478"/>
          <ac:spMkLst>
            <pc:docMk/>
            <pc:sldMk cId="320248734" sldId="423"/>
            <ac:spMk id="10" creationId="{E8A15117-5533-2758-E32E-58605241D14E}"/>
          </ac:spMkLst>
        </pc:spChg>
        <pc:spChg chg="del">
          <ac:chgData name="Jordan Kokot" userId="adaa41554299fd8c" providerId="LiveId" clId="{F3C0F2B7-71FF-4E9F-A0AA-89D8693CD56C}" dt="2022-07-23T14:40:34.432" v="1016" actId="478"/>
          <ac:spMkLst>
            <pc:docMk/>
            <pc:sldMk cId="320248734" sldId="423"/>
            <ac:spMk id="11" creationId="{FFCE1126-4B30-104E-82C3-426A4B017388}"/>
          </ac:spMkLst>
        </pc:spChg>
        <pc:spChg chg="del">
          <ac:chgData name="Jordan Kokot" userId="adaa41554299fd8c" providerId="LiveId" clId="{F3C0F2B7-71FF-4E9F-A0AA-89D8693CD56C}" dt="2022-07-23T14:40:34.432" v="1016" actId="478"/>
          <ac:spMkLst>
            <pc:docMk/>
            <pc:sldMk cId="320248734" sldId="423"/>
            <ac:spMk id="12" creationId="{E47F9FDA-8E3E-81CF-3CD3-026053676F54}"/>
          </ac:spMkLst>
        </pc:spChg>
        <pc:spChg chg="del">
          <ac:chgData name="Jordan Kokot" userId="adaa41554299fd8c" providerId="LiveId" clId="{F3C0F2B7-71FF-4E9F-A0AA-89D8693CD56C}" dt="2022-07-23T14:40:34.432" v="1016" actId="478"/>
          <ac:spMkLst>
            <pc:docMk/>
            <pc:sldMk cId="320248734" sldId="423"/>
            <ac:spMk id="13" creationId="{9C314E4A-F59C-3706-1A64-AAC6AF600B59}"/>
          </ac:spMkLst>
        </pc:spChg>
        <pc:spChg chg="del">
          <ac:chgData name="Jordan Kokot" userId="adaa41554299fd8c" providerId="LiveId" clId="{F3C0F2B7-71FF-4E9F-A0AA-89D8693CD56C}" dt="2022-07-23T14:40:34.432" v="1016" actId="478"/>
          <ac:spMkLst>
            <pc:docMk/>
            <pc:sldMk cId="320248734" sldId="423"/>
            <ac:spMk id="14" creationId="{726FC714-04A5-1E50-6CD6-93021AED0407}"/>
          </ac:spMkLst>
        </pc:spChg>
        <pc:spChg chg="del">
          <ac:chgData name="Jordan Kokot" userId="adaa41554299fd8c" providerId="LiveId" clId="{F3C0F2B7-71FF-4E9F-A0AA-89D8693CD56C}" dt="2022-07-23T14:40:34.432" v="1016" actId="478"/>
          <ac:spMkLst>
            <pc:docMk/>
            <pc:sldMk cId="320248734" sldId="423"/>
            <ac:spMk id="15" creationId="{6DAF34B6-ADB8-7633-0CB0-05EF17732250}"/>
          </ac:spMkLst>
        </pc:spChg>
        <pc:spChg chg="del">
          <ac:chgData name="Jordan Kokot" userId="adaa41554299fd8c" providerId="LiveId" clId="{F3C0F2B7-71FF-4E9F-A0AA-89D8693CD56C}" dt="2022-07-23T14:40:34.432" v="1016" actId="478"/>
          <ac:spMkLst>
            <pc:docMk/>
            <pc:sldMk cId="320248734" sldId="423"/>
            <ac:spMk id="16" creationId="{76CED4BB-631B-1C32-A3DC-ED0B96C01469}"/>
          </ac:spMkLst>
        </pc:spChg>
        <pc:spChg chg="del">
          <ac:chgData name="Jordan Kokot" userId="adaa41554299fd8c" providerId="LiveId" clId="{F3C0F2B7-71FF-4E9F-A0AA-89D8693CD56C}" dt="2022-07-23T14:40:34.432" v="1016" actId="478"/>
          <ac:spMkLst>
            <pc:docMk/>
            <pc:sldMk cId="320248734" sldId="423"/>
            <ac:spMk id="17" creationId="{4107FF73-24DB-907B-EAF0-57D20214DABF}"/>
          </ac:spMkLst>
        </pc:spChg>
        <pc:spChg chg="del">
          <ac:chgData name="Jordan Kokot" userId="adaa41554299fd8c" providerId="LiveId" clId="{F3C0F2B7-71FF-4E9F-A0AA-89D8693CD56C}" dt="2022-07-23T14:40:34.432" v="1016" actId="478"/>
          <ac:spMkLst>
            <pc:docMk/>
            <pc:sldMk cId="320248734" sldId="423"/>
            <ac:spMk id="18" creationId="{38CB7312-5998-5274-132D-92977319ABC1}"/>
          </ac:spMkLst>
        </pc:spChg>
        <pc:spChg chg="del">
          <ac:chgData name="Jordan Kokot" userId="adaa41554299fd8c" providerId="LiveId" clId="{F3C0F2B7-71FF-4E9F-A0AA-89D8693CD56C}" dt="2022-07-23T14:40:34.432" v="1016" actId="478"/>
          <ac:spMkLst>
            <pc:docMk/>
            <pc:sldMk cId="320248734" sldId="423"/>
            <ac:spMk id="19" creationId="{DAC7FC06-2D41-B758-EDC5-C0F95C48F576}"/>
          </ac:spMkLst>
        </pc:spChg>
        <pc:spChg chg="del">
          <ac:chgData name="Jordan Kokot" userId="adaa41554299fd8c" providerId="LiveId" clId="{F3C0F2B7-71FF-4E9F-A0AA-89D8693CD56C}" dt="2022-07-23T14:40:34.432" v="1016" actId="478"/>
          <ac:spMkLst>
            <pc:docMk/>
            <pc:sldMk cId="320248734" sldId="423"/>
            <ac:spMk id="20" creationId="{C9AA92A9-96EE-8757-68E1-F6A23E989363}"/>
          </ac:spMkLst>
        </pc:spChg>
        <pc:spChg chg="del">
          <ac:chgData name="Jordan Kokot" userId="adaa41554299fd8c" providerId="LiveId" clId="{F3C0F2B7-71FF-4E9F-A0AA-89D8693CD56C}" dt="2022-07-23T14:40:34.432" v="1016" actId="478"/>
          <ac:spMkLst>
            <pc:docMk/>
            <pc:sldMk cId="320248734" sldId="423"/>
            <ac:spMk id="21" creationId="{7F102CB7-9174-5775-6B91-00F8F1FA786C}"/>
          </ac:spMkLst>
        </pc:spChg>
        <pc:spChg chg="del">
          <ac:chgData name="Jordan Kokot" userId="adaa41554299fd8c" providerId="LiveId" clId="{F3C0F2B7-71FF-4E9F-A0AA-89D8693CD56C}" dt="2022-07-23T14:40:34.432" v="1016" actId="478"/>
          <ac:spMkLst>
            <pc:docMk/>
            <pc:sldMk cId="320248734" sldId="423"/>
            <ac:spMk id="22" creationId="{12C32B94-64E4-3CC3-FBDE-58F173D30120}"/>
          </ac:spMkLst>
        </pc:spChg>
        <pc:spChg chg="del">
          <ac:chgData name="Jordan Kokot" userId="adaa41554299fd8c" providerId="LiveId" clId="{F3C0F2B7-71FF-4E9F-A0AA-89D8693CD56C}" dt="2022-07-23T14:40:34.432" v="1016" actId="478"/>
          <ac:spMkLst>
            <pc:docMk/>
            <pc:sldMk cId="320248734" sldId="423"/>
            <ac:spMk id="23" creationId="{549AD956-C643-F2A0-4143-D1D2D0738EB1}"/>
          </ac:spMkLst>
        </pc:spChg>
        <pc:spChg chg="del">
          <ac:chgData name="Jordan Kokot" userId="adaa41554299fd8c" providerId="LiveId" clId="{F3C0F2B7-71FF-4E9F-A0AA-89D8693CD56C}" dt="2022-07-23T14:40:34.432" v="1016" actId="478"/>
          <ac:spMkLst>
            <pc:docMk/>
            <pc:sldMk cId="320248734" sldId="423"/>
            <ac:spMk id="24" creationId="{87870CE0-1428-0960-80A6-34E25D4E57CE}"/>
          </ac:spMkLst>
        </pc:spChg>
        <pc:spChg chg="del">
          <ac:chgData name="Jordan Kokot" userId="adaa41554299fd8c" providerId="LiveId" clId="{F3C0F2B7-71FF-4E9F-A0AA-89D8693CD56C}" dt="2022-07-23T14:40:34.432" v="1016" actId="478"/>
          <ac:spMkLst>
            <pc:docMk/>
            <pc:sldMk cId="320248734" sldId="423"/>
            <ac:spMk id="25" creationId="{79CAC5B6-6795-5D87-DDF8-CB49C3CD4E78}"/>
          </ac:spMkLst>
        </pc:spChg>
        <pc:spChg chg="del">
          <ac:chgData name="Jordan Kokot" userId="adaa41554299fd8c" providerId="LiveId" clId="{F3C0F2B7-71FF-4E9F-A0AA-89D8693CD56C}" dt="2022-07-23T14:40:34.432" v="1016" actId="478"/>
          <ac:spMkLst>
            <pc:docMk/>
            <pc:sldMk cId="320248734" sldId="423"/>
            <ac:spMk id="26" creationId="{435E53A6-9AC6-4B12-B0E0-771634A21537}"/>
          </ac:spMkLst>
        </pc:spChg>
        <pc:spChg chg="del">
          <ac:chgData name="Jordan Kokot" userId="adaa41554299fd8c" providerId="LiveId" clId="{F3C0F2B7-71FF-4E9F-A0AA-89D8693CD56C}" dt="2022-07-23T14:40:34.432" v="1016" actId="478"/>
          <ac:spMkLst>
            <pc:docMk/>
            <pc:sldMk cId="320248734" sldId="423"/>
            <ac:spMk id="27" creationId="{F93F7BC5-DFC4-686C-831B-D796E097209C}"/>
          </ac:spMkLst>
        </pc:spChg>
        <pc:spChg chg="del">
          <ac:chgData name="Jordan Kokot" userId="adaa41554299fd8c" providerId="LiveId" clId="{F3C0F2B7-71FF-4E9F-A0AA-89D8693CD56C}" dt="2022-07-23T14:40:34.432" v="1016" actId="478"/>
          <ac:spMkLst>
            <pc:docMk/>
            <pc:sldMk cId="320248734" sldId="423"/>
            <ac:spMk id="28" creationId="{AD0A7360-1591-C5DF-302F-997A89F2B45C}"/>
          </ac:spMkLst>
        </pc:spChg>
        <pc:spChg chg="del">
          <ac:chgData name="Jordan Kokot" userId="adaa41554299fd8c" providerId="LiveId" clId="{F3C0F2B7-71FF-4E9F-A0AA-89D8693CD56C}" dt="2022-07-23T14:40:34.432" v="1016" actId="478"/>
          <ac:spMkLst>
            <pc:docMk/>
            <pc:sldMk cId="320248734" sldId="423"/>
            <ac:spMk id="29" creationId="{D685FC39-F206-166C-D63F-EF5EF6BC0E96}"/>
          </ac:spMkLst>
        </pc:spChg>
        <pc:spChg chg="add mod">
          <ac:chgData name="Jordan Kokot" userId="adaa41554299fd8c" providerId="LiveId" clId="{F3C0F2B7-71FF-4E9F-A0AA-89D8693CD56C}" dt="2022-07-23T14:42:48.740" v="1039" actId="115"/>
          <ac:spMkLst>
            <pc:docMk/>
            <pc:sldMk cId="320248734" sldId="423"/>
            <ac:spMk id="30" creationId="{70FEAB4C-D505-F7FA-ED67-1E1BBF811A51}"/>
          </ac:spMkLst>
        </pc:spChg>
        <pc:spChg chg="add del mod">
          <ac:chgData name="Jordan Kokot" userId="adaa41554299fd8c" providerId="LiveId" clId="{F3C0F2B7-71FF-4E9F-A0AA-89D8693CD56C}" dt="2022-07-23T14:41:31.576" v="1027" actId="478"/>
          <ac:spMkLst>
            <pc:docMk/>
            <pc:sldMk cId="320248734" sldId="423"/>
            <ac:spMk id="31" creationId="{475390FE-8643-D6FC-8C58-F9A5C09F2807}"/>
          </ac:spMkLst>
        </pc:spChg>
        <pc:spChg chg="add del mod">
          <ac:chgData name="Jordan Kokot" userId="adaa41554299fd8c" providerId="LiveId" clId="{F3C0F2B7-71FF-4E9F-A0AA-89D8693CD56C}" dt="2022-07-23T14:41:41.295" v="1029" actId="478"/>
          <ac:spMkLst>
            <pc:docMk/>
            <pc:sldMk cId="320248734" sldId="423"/>
            <ac:spMk id="33" creationId="{F6ADFF2E-47E4-435D-1743-5A0ACDD20B01}"/>
          </ac:spMkLst>
        </pc:spChg>
      </pc:sldChg>
      <pc:sldChg chg="addSp delSp modSp add mod delAnim modAnim">
        <pc:chgData name="Jordan Kokot" userId="adaa41554299fd8c" providerId="LiveId" clId="{F3C0F2B7-71FF-4E9F-A0AA-89D8693CD56C}" dt="2022-07-24T14:15:33.481" v="2365" actId="14100"/>
        <pc:sldMkLst>
          <pc:docMk/>
          <pc:sldMk cId="3493870867" sldId="424"/>
        </pc:sldMkLst>
        <pc:spChg chg="mod">
          <ac:chgData name="Jordan Kokot" userId="adaa41554299fd8c" providerId="LiveId" clId="{F3C0F2B7-71FF-4E9F-A0AA-89D8693CD56C}" dt="2022-07-24T14:15:33.481" v="2365" actId="14100"/>
          <ac:spMkLst>
            <pc:docMk/>
            <pc:sldMk cId="3493870867" sldId="424"/>
            <ac:spMk id="32" creationId="{7BE1233F-F467-6DDA-D0C6-44D911789BD2}"/>
          </ac:spMkLst>
        </pc:spChg>
        <pc:picChg chg="add mod">
          <ac:chgData name="Jordan Kokot" userId="adaa41554299fd8c" providerId="LiveId" clId="{F3C0F2B7-71FF-4E9F-A0AA-89D8693CD56C}" dt="2022-07-23T14:45:11.768" v="1054" actId="1076"/>
          <ac:picMkLst>
            <pc:docMk/>
            <pc:sldMk cId="3493870867" sldId="424"/>
            <ac:picMk id="7" creationId="{B9EA6733-5881-19AB-6BDD-9D5F43AE45F2}"/>
          </ac:picMkLst>
        </pc:picChg>
        <pc:picChg chg="del">
          <ac:chgData name="Jordan Kokot" userId="adaa41554299fd8c" providerId="LiveId" clId="{F3C0F2B7-71FF-4E9F-A0AA-89D8693CD56C}" dt="2022-07-23T14:45:01.568" v="1052" actId="478"/>
          <ac:picMkLst>
            <pc:docMk/>
            <pc:sldMk cId="3493870867" sldId="424"/>
            <ac:picMk id="33" creationId="{E995DE85-645E-1FF1-9021-DFE45D4DB171}"/>
          </ac:picMkLst>
        </pc:picChg>
      </pc:sldChg>
      <pc:sldChg chg="new del">
        <pc:chgData name="Jordan Kokot" userId="adaa41554299fd8c" providerId="LiveId" clId="{F3C0F2B7-71FF-4E9F-A0AA-89D8693CD56C}" dt="2022-07-24T13:38:58.305" v="1282" actId="47"/>
        <pc:sldMkLst>
          <pc:docMk/>
          <pc:sldMk cId="1412616370" sldId="426"/>
        </pc:sldMkLst>
      </pc:sldChg>
      <pc:sldChg chg="addSp delSp modSp new mod ord modAnim">
        <pc:chgData name="Jordan Kokot" userId="adaa41554299fd8c" providerId="LiveId" clId="{F3C0F2B7-71FF-4E9F-A0AA-89D8693CD56C}" dt="2022-07-24T14:09:22.302" v="2339" actId="255"/>
        <pc:sldMkLst>
          <pc:docMk/>
          <pc:sldMk cId="2561258684" sldId="426"/>
        </pc:sldMkLst>
        <pc:spChg chg="mod">
          <ac:chgData name="Jordan Kokot" userId="adaa41554299fd8c" providerId="LiveId" clId="{F3C0F2B7-71FF-4E9F-A0AA-89D8693CD56C}" dt="2022-07-24T14:09:22.302" v="2339" actId="255"/>
          <ac:spMkLst>
            <pc:docMk/>
            <pc:sldMk cId="2561258684" sldId="426"/>
            <ac:spMk id="2" creationId="{A4FAAC3B-FDF7-A4CB-0E35-E930B7BC4D55}"/>
          </ac:spMkLst>
        </pc:spChg>
        <pc:spChg chg="del">
          <ac:chgData name="Jordan Kokot" userId="adaa41554299fd8c" providerId="LiveId" clId="{F3C0F2B7-71FF-4E9F-A0AA-89D8693CD56C}" dt="2022-07-24T13:41:18.753" v="1326" actId="478"/>
          <ac:spMkLst>
            <pc:docMk/>
            <pc:sldMk cId="2561258684" sldId="426"/>
            <ac:spMk id="3" creationId="{2E1789D4-3990-B615-2201-09CE41DB66C1}"/>
          </ac:spMkLst>
        </pc:spChg>
        <pc:spChg chg="del">
          <ac:chgData name="Jordan Kokot" userId="adaa41554299fd8c" providerId="LiveId" clId="{F3C0F2B7-71FF-4E9F-A0AA-89D8693CD56C}" dt="2022-07-24T13:41:35.262" v="1327" actId="478"/>
          <ac:spMkLst>
            <pc:docMk/>
            <pc:sldMk cId="2561258684" sldId="426"/>
            <ac:spMk id="4" creationId="{56886D1A-9B8E-CFF2-1CE0-564A6DC648E6}"/>
          </ac:spMkLst>
        </pc:spChg>
        <pc:spChg chg="del">
          <ac:chgData name="Jordan Kokot" userId="adaa41554299fd8c" providerId="LiveId" clId="{F3C0F2B7-71FF-4E9F-A0AA-89D8693CD56C}" dt="2022-07-24T13:41:35.262" v="1327" actId="478"/>
          <ac:spMkLst>
            <pc:docMk/>
            <pc:sldMk cId="2561258684" sldId="426"/>
            <ac:spMk id="5" creationId="{E0BEDEEF-44E1-77EE-EA76-AF52674103E5}"/>
          </ac:spMkLst>
        </pc:spChg>
        <pc:spChg chg="del">
          <ac:chgData name="Jordan Kokot" userId="adaa41554299fd8c" providerId="LiveId" clId="{F3C0F2B7-71FF-4E9F-A0AA-89D8693CD56C}" dt="2022-07-24T13:41:35.262" v="1327" actId="478"/>
          <ac:spMkLst>
            <pc:docMk/>
            <pc:sldMk cId="2561258684" sldId="426"/>
            <ac:spMk id="6" creationId="{05F8518D-E892-D326-02A0-E9D551BED0FA}"/>
          </ac:spMkLst>
        </pc:spChg>
        <pc:spChg chg="add mod">
          <ac:chgData name="Jordan Kokot" userId="adaa41554299fd8c" providerId="LiveId" clId="{F3C0F2B7-71FF-4E9F-A0AA-89D8693CD56C}" dt="2022-07-24T14:04:58.126" v="2322" actId="20577"/>
          <ac:spMkLst>
            <pc:docMk/>
            <pc:sldMk cId="2561258684" sldId="426"/>
            <ac:spMk id="7" creationId="{1D9451D1-CA12-CFDC-0389-199E24C09EBC}"/>
          </ac:spMkLst>
        </pc:spChg>
      </pc:sldChg>
      <pc:sldMasterChg chg="delSldLayout">
        <pc:chgData name="Jordan Kokot" userId="adaa41554299fd8c" providerId="LiveId" clId="{F3C0F2B7-71FF-4E9F-A0AA-89D8693CD56C}" dt="2022-07-22T04:35:39.516" v="99" actId="47"/>
        <pc:sldMasterMkLst>
          <pc:docMk/>
          <pc:sldMasterMk cId="2319061225" sldId="2147483648"/>
        </pc:sldMasterMkLst>
        <pc:sldLayoutChg chg="del">
          <pc:chgData name="Jordan Kokot" userId="adaa41554299fd8c" providerId="LiveId" clId="{F3C0F2B7-71FF-4E9F-A0AA-89D8693CD56C}" dt="2022-07-22T04:35:39.516" v="99" actId="47"/>
          <pc:sldLayoutMkLst>
            <pc:docMk/>
            <pc:sldMasterMk cId="2319061225" sldId="2147483648"/>
            <pc:sldLayoutMk cId="502594059" sldId="2147483669"/>
          </pc:sldLayoutMkLst>
        </pc:sldLayoutChg>
      </pc:sldMasterChg>
      <pc:sldMasterChg chg="delSldLayout">
        <pc:chgData name="Jordan Kokot" userId="adaa41554299fd8c" providerId="LiveId" clId="{F3C0F2B7-71FF-4E9F-A0AA-89D8693CD56C}" dt="2022-07-23T14:27:15.325" v="922" actId="47"/>
        <pc:sldMasterMkLst>
          <pc:docMk/>
          <pc:sldMasterMk cId="4129636986" sldId="2147483669"/>
        </pc:sldMasterMkLst>
        <pc:sldLayoutChg chg="del">
          <pc:chgData name="Jordan Kokot" userId="adaa41554299fd8c" providerId="LiveId" clId="{F3C0F2B7-71FF-4E9F-A0AA-89D8693CD56C}" dt="2022-07-23T14:27:15.325" v="922" actId="47"/>
          <pc:sldLayoutMkLst>
            <pc:docMk/>
            <pc:sldMasterMk cId="4129636986" sldId="2147483669"/>
            <pc:sldLayoutMk cId="1895958938" sldId="2147483684"/>
          </pc:sldLayoutMkLst>
        </pc:sldLayoutChg>
      </pc:sldMasterChg>
    </pc:docChg>
  </pc:docChgLst>
  <pc:docChgLst>
    <pc:chgData name="Jordan Kokot" userId="adaa41554299fd8c" providerId="LiveId" clId="{FC6C1B3A-FCE6-484C-9061-B6AE28D6B140}"/>
    <pc:docChg chg="undo custSel addSld delSld modSld sldOrd">
      <pc:chgData name="Jordan Kokot" userId="adaa41554299fd8c" providerId="LiveId" clId="{FC6C1B3A-FCE6-484C-9061-B6AE28D6B140}" dt="2022-07-24T19:00:18.042" v="380" actId="1076"/>
      <pc:docMkLst>
        <pc:docMk/>
      </pc:docMkLst>
      <pc:sldChg chg="modSp mod">
        <pc:chgData name="Jordan Kokot" userId="adaa41554299fd8c" providerId="LiveId" clId="{FC6C1B3A-FCE6-484C-9061-B6AE28D6B140}" dt="2022-07-24T16:06:25.815" v="146" actId="313"/>
        <pc:sldMkLst>
          <pc:docMk/>
          <pc:sldMk cId="1713219598" sldId="257"/>
        </pc:sldMkLst>
        <pc:spChg chg="mod">
          <ac:chgData name="Jordan Kokot" userId="adaa41554299fd8c" providerId="LiveId" clId="{FC6C1B3A-FCE6-484C-9061-B6AE28D6B140}" dt="2022-07-24T16:06:25.815" v="146" actId="313"/>
          <ac:spMkLst>
            <pc:docMk/>
            <pc:sldMk cId="1713219598" sldId="257"/>
            <ac:spMk id="3" creationId="{5671D7E5-EF66-4BCD-8DAA-E9061157F0BE}"/>
          </ac:spMkLst>
        </pc:spChg>
      </pc:sldChg>
      <pc:sldChg chg="modSp mod ord">
        <pc:chgData name="Jordan Kokot" userId="adaa41554299fd8c" providerId="LiveId" clId="{FC6C1B3A-FCE6-484C-9061-B6AE28D6B140}" dt="2022-07-24T18:52:42.489" v="334"/>
        <pc:sldMkLst>
          <pc:docMk/>
          <pc:sldMk cId="812675814" sldId="402"/>
        </pc:sldMkLst>
        <pc:spChg chg="mod">
          <ac:chgData name="Jordan Kokot" userId="adaa41554299fd8c" providerId="LiveId" clId="{FC6C1B3A-FCE6-484C-9061-B6AE28D6B140}" dt="2022-07-23T18:24:23.327" v="18" actId="27636"/>
          <ac:spMkLst>
            <pc:docMk/>
            <pc:sldMk cId="812675814" sldId="402"/>
            <ac:spMk id="2" creationId="{0B5A3ACA-F83B-5AEA-5E38-55A0484DCE5B}"/>
          </ac:spMkLst>
        </pc:spChg>
        <pc:picChg chg="mod">
          <ac:chgData name="Jordan Kokot" userId="adaa41554299fd8c" providerId="LiveId" clId="{FC6C1B3A-FCE6-484C-9061-B6AE28D6B140}" dt="2022-07-23T18:24:00.817" v="13" actId="1076"/>
          <ac:picMkLst>
            <pc:docMk/>
            <pc:sldMk cId="812675814" sldId="402"/>
            <ac:picMk id="6" creationId="{55550E96-767A-4DB2-AE47-C64508E927E9}"/>
          </ac:picMkLst>
        </pc:picChg>
      </pc:sldChg>
      <pc:sldChg chg="delSp modSp mod delAnim">
        <pc:chgData name="Jordan Kokot" userId="adaa41554299fd8c" providerId="LiveId" clId="{FC6C1B3A-FCE6-484C-9061-B6AE28D6B140}" dt="2022-07-24T19:00:18.042" v="380" actId="1076"/>
        <pc:sldMkLst>
          <pc:docMk/>
          <pc:sldMk cId="3762829041" sldId="403"/>
        </pc:sldMkLst>
        <pc:spChg chg="mod">
          <ac:chgData name="Jordan Kokot" userId="adaa41554299fd8c" providerId="LiveId" clId="{FC6C1B3A-FCE6-484C-9061-B6AE28D6B140}" dt="2022-07-23T18:27:22.601" v="33" actId="2711"/>
          <ac:spMkLst>
            <pc:docMk/>
            <pc:sldMk cId="3762829041" sldId="403"/>
            <ac:spMk id="3" creationId="{D3B60D6F-4D0F-4D33-B2A7-159C8583FF00}"/>
          </ac:spMkLst>
        </pc:spChg>
        <pc:spChg chg="del">
          <ac:chgData name="Jordan Kokot" userId="adaa41554299fd8c" providerId="LiveId" clId="{FC6C1B3A-FCE6-484C-9061-B6AE28D6B140}" dt="2022-07-23T18:26:11.684" v="20" actId="478"/>
          <ac:spMkLst>
            <pc:docMk/>
            <pc:sldMk cId="3762829041" sldId="403"/>
            <ac:spMk id="11" creationId="{6A4D1D00-7E00-4D4B-BE7D-DC7E7BC61F6F}"/>
          </ac:spMkLst>
        </pc:spChg>
        <pc:spChg chg="mod">
          <ac:chgData name="Jordan Kokot" userId="adaa41554299fd8c" providerId="LiveId" clId="{FC6C1B3A-FCE6-484C-9061-B6AE28D6B140}" dt="2022-07-24T19:00:18.042" v="380" actId="1076"/>
          <ac:spMkLst>
            <pc:docMk/>
            <pc:sldMk cId="3762829041" sldId="403"/>
            <ac:spMk id="36" creationId="{75391793-0A96-45D2-8470-F1DC6A80E1B7}"/>
          </ac:spMkLst>
        </pc:spChg>
        <pc:picChg chg="mod">
          <ac:chgData name="Jordan Kokot" userId="adaa41554299fd8c" providerId="LiveId" clId="{FC6C1B3A-FCE6-484C-9061-B6AE28D6B140}" dt="2022-07-23T18:31:02.367" v="36" actId="1076"/>
          <ac:picMkLst>
            <pc:docMk/>
            <pc:sldMk cId="3762829041" sldId="403"/>
            <ac:picMk id="16" creationId="{0D246541-F27A-4E45-A5FC-8D27CD1FCFD6}"/>
          </ac:picMkLst>
        </pc:picChg>
      </pc:sldChg>
      <pc:sldChg chg="delSp modSp del mod">
        <pc:chgData name="Jordan Kokot" userId="adaa41554299fd8c" providerId="LiveId" clId="{FC6C1B3A-FCE6-484C-9061-B6AE28D6B140}" dt="2022-07-23T18:33:01.135" v="66" actId="47"/>
        <pc:sldMkLst>
          <pc:docMk/>
          <pc:sldMk cId="548598325" sldId="409"/>
        </pc:sldMkLst>
        <pc:spChg chg="mod">
          <ac:chgData name="Jordan Kokot" userId="adaa41554299fd8c" providerId="LiveId" clId="{FC6C1B3A-FCE6-484C-9061-B6AE28D6B140}" dt="2022-07-23T18:32:31.067" v="57" actId="20577"/>
          <ac:spMkLst>
            <pc:docMk/>
            <pc:sldMk cId="548598325" sldId="409"/>
            <ac:spMk id="2" creationId="{700552D6-8C63-4E1C-85E1-AC7E1822D65A}"/>
          </ac:spMkLst>
        </pc:spChg>
        <pc:spChg chg="del mod">
          <ac:chgData name="Jordan Kokot" userId="adaa41554299fd8c" providerId="LiveId" clId="{FC6C1B3A-FCE6-484C-9061-B6AE28D6B140}" dt="2022-07-23T18:31:47.525" v="44"/>
          <ac:spMkLst>
            <pc:docMk/>
            <pc:sldMk cId="548598325" sldId="409"/>
            <ac:spMk id="28" creationId="{D34DA8DB-C4C5-4293-8253-ECD13C153EC7}"/>
          </ac:spMkLst>
        </pc:spChg>
        <pc:picChg chg="del mod">
          <ac:chgData name="Jordan Kokot" userId="adaa41554299fd8c" providerId="LiveId" clId="{FC6C1B3A-FCE6-484C-9061-B6AE28D6B140}" dt="2022-07-23T18:31:32.010" v="41" actId="478"/>
          <ac:picMkLst>
            <pc:docMk/>
            <pc:sldMk cId="548598325" sldId="409"/>
            <ac:picMk id="7" creationId="{EB93C2DB-A94D-4119-9961-905951C7F01B}"/>
          </ac:picMkLst>
        </pc:picChg>
      </pc:sldChg>
      <pc:sldChg chg="modSp mod">
        <pc:chgData name="Jordan Kokot" userId="adaa41554299fd8c" providerId="LiveId" clId="{FC6C1B3A-FCE6-484C-9061-B6AE28D6B140}" dt="2022-07-23T18:26:34.642" v="22" actId="27636"/>
        <pc:sldMkLst>
          <pc:docMk/>
          <pc:sldMk cId="2571467403" sldId="416"/>
        </pc:sldMkLst>
        <pc:spChg chg="mod">
          <ac:chgData name="Jordan Kokot" userId="adaa41554299fd8c" providerId="LiveId" clId="{FC6C1B3A-FCE6-484C-9061-B6AE28D6B140}" dt="2022-07-23T18:26:34.642" v="22" actId="27636"/>
          <ac:spMkLst>
            <pc:docMk/>
            <pc:sldMk cId="2571467403" sldId="416"/>
            <ac:spMk id="3" creationId="{3A65DEDB-CFA9-9EA7-018E-FB0EF0DF966B}"/>
          </ac:spMkLst>
        </pc:spChg>
      </pc:sldChg>
      <pc:sldChg chg="modAnim">
        <pc:chgData name="Jordan Kokot" userId="adaa41554299fd8c" providerId="LiveId" clId="{FC6C1B3A-FCE6-484C-9061-B6AE28D6B140}" dt="2022-07-24T16:55:29.129" v="236"/>
        <pc:sldMkLst>
          <pc:docMk/>
          <pc:sldMk cId="769344821" sldId="418"/>
        </pc:sldMkLst>
      </pc:sldChg>
      <pc:sldChg chg="modSp">
        <pc:chgData name="Jordan Kokot" userId="adaa41554299fd8c" providerId="LiveId" clId="{FC6C1B3A-FCE6-484C-9061-B6AE28D6B140}" dt="2022-07-24T18:58:08.803" v="379" actId="20577"/>
        <pc:sldMkLst>
          <pc:docMk/>
          <pc:sldMk cId="522349522" sldId="419"/>
        </pc:sldMkLst>
        <pc:spChg chg="mod">
          <ac:chgData name="Jordan Kokot" userId="adaa41554299fd8c" providerId="LiveId" clId="{FC6C1B3A-FCE6-484C-9061-B6AE28D6B140}" dt="2022-07-24T18:58:08.803" v="379" actId="20577"/>
          <ac:spMkLst>
            <pc:docMk/>
            <pc:sldMk cId="522349522" sldId="419"/>
            <ac:spMk id="10" creationId="{69C83580-F385-5A58-A457-139D5BEDC649}"/>
          </ac:spMkLst>
        </pc:spChg>
      </pc:sldChg>
      <pc:sldChg chg="modSp mod">
        <pc:chgData name="Jordan Kokot" userId="adaa41554299fd8c" providerId="LiveId" clId="{FC6C1B3A-FCE6-484C-9061-B6AE28D6B140}" dt="2022-07-24T16:20:21.823" v="213" actId="113"/>
        <pc:sldMkLst>
          <pc:docMk/>
          <pc:sldMk cId="1915848127" sldId="420"/>
        </pc:sldMkLst>
        <pc:spChg chg="mod">
          <ac:chgData name="Jordan Kokot" userId="adaa41554299fd8c" providerId="LiveId" clId="{FC6C1B3A-FCE6-484C-9061-B6AE28D6B140}" dt="2022-07-24T16:20:21.823" v="213" actId="113"/>
          <ac:spMkLst>
            <pc:docMk/>
            <pc:sldMk cId="1915848127" sldId="420"/>
            <ac:spMk id="18" creationId="{78F69E31-DED5-3515-1AEE-C7838862B2E1}"/>
          </ac:spMkLst>
        </pc:spChg>
      </pc:sldChg>
      <pc:sldChg chg="addSp modSp mod modAnim">
        <pc:chgData name="Jordan Kokot" userId="adaa41554299fd8c" providerId="LiveId" clId="{FC6C1B3A-FCE6-484C-9061-B6AE28D6B140}" dt="2022-07-24T18:57:44.990" v="375"/>
        <pc:sldMkLst>
          <pc:docMk/>
          <pc:sldMk cId="320248734" sldId="423"/>
        </pc:sldMkLst>
        <pc:spChg chg="add mod">
          <ac:chgData name="Jordan Kokot" userId="adaa41554299fd8c" providerId="LiveId" clId="{FC6C1B3A-FCE6-484C-9061-B6AE28D6B140}" dt="2022-07-24T18:57:35.983" v="374" actId="14100"/>
          <ac:spMkLst>
            <pc:docMk/>
            <pc:sldMk cId="320248734" sldId="423"/>
            <ac:spMk id="4" creationId="{C4A2603A-96D3-56FC-0FDF-6FFCDDC2BF48}"/>
          </ac:spMkLst>
        </pc:spChg>
        <pc:spChg chg="mod">
          <ac:chgData name="Jordan Kokot" userId="adaa41554299fd8c" providerId="LiveId" clId="{FC6C1B3A-FCE6-484C-9061-B6AE28D6B140}" dt="2022-07-24T18:57:21.394" v="372" actId="1076"/>
          <ac:spMkLst>
            <pc:docMk/>
            <pc:sldMk cId="320248734" sldId="423"/>
            <ac:spMk id="30" creationId="{70FEAB4C-D505-F7FA-ED67-1E1BBF811A51}"/>
          </ac:spMkLst>
        </pc:spChg>
      </pc:sldChg>
      <pc:sldChg chg="modSp mod modAnim">
        <pc:chgData name="Jordan Kokot" userId="adaa41554299fd8c" providerId="LiveId" clId="{FC6C1B3A-FCE6-484C-9061-B6AE28D6B140}" dt="2022-07-24T18:37:49.689" v="243"/>
        <pc:sldMkLst>
          <pc:docMk/>
          <pc:sldMk cId="3493870867" sldId="424"/>
        </pc:sldMkLst>
        <pc:spChg chg="mod">
          <ac:chgData name="Jordan Kokot" userId="adaa41554299fd8c" providerId="LiveId" clId="{FC6C1B3A-FCE6-484C-9061-B6AE28D6B140}" dt="2022-07-24T16:13:32.324" v="147" actId="20577"/>
          <ac:spMkLst>
            <pc:docMk/>
            <pc:sldMk cId="3493870867" sldId="424"/>
            <ac:spMk id="32" creationId="{7BE1233F-F467-6DDA-D0C6-44D911789BD2}"/>
          </ac:spMkLst>
        </pc:spChg>
      </pc:sldChg>
      <pc:sldChg chg="addSp delSp modSp new mod">
        <pc:chgData name="Jordan Kokot" userId="adaa41554299fd8c" providerId="LiveId" clId="{FC6C1B3A-FCE6-484C-9061-B6AE28D6B140}" dt="2022-07-23T18:32:57.664" v="65" actId="404"/>
        <pc:sldMkLst>
          <pc:docMk/>
          <pc:sldMk cId="1333828946" sldId="425"/>
        </pc:sldMkLst>
        <pc:spChg chg="del">
          <ac:chgData name="Jordan Kokot" userId="adaa41554299fd8c" providerId="LiveId" clId="{FC6C1B3A-FCE6-484C-9061-B6AE28D6B140}" dt="2022-07-23T18:32:41.733" v="59" actId="478"/>
          <ac:spMkLst>
            <pc:docMk/>
            <pc:sldMk cId="1333828946" sldId="425"/>
            <ac:spMk id="2" creationId="{561DD46F-262C-1AD1-2545-56BCD1F03E0E}"/>
          </ac:spMkLst>
        </pc:spChg>
        <pc:spChg chg="del">
          <ac:chgData name="Jordan Kokot" userId="adaa41554299fd8c" providerId="LiveId" clId="{FC6C1B3A-FCE6-484C-9061-B6AE28D6B140}" dt="2022-07-23T18:32:44.518" v="60" actId="478"/>
          <ac:spMkLst>
            <pc:docMk/>
            <pc:sldMk cId="1333828946" sldId="425"/>
            <ac:spMk id="3" creationId="{8AF2CE5A-F8F7-D555-69A2-86524E59E5DE}"/>
          </ac:spMkLst>
        </pc:spChg>
        <pc:spChg chg="del">
          <ac:chgData name="Jordan Kokot" userId="adaa41554299fd8c" providerId="LiveId" clId="{FC6C1B3A-FCE6-484C-9061-B6AE28D6B140}" dt="2022-07-23T18:32:05.789" v="46" actId="478"/>
          <ac:spMkLst>
            <pc:docMk/>
            <pc:sldMk cId="1333828946" sldId="425"/>
            <ac:spMk id="4" creationId="{125DC4EE-F786-F585-8B60-389C0D07B9F2}"/>
          </ac:spMkLst>
        </pc:spChg>
        <pc:spChg chg="del">
          <ac:chgData name="Jordan Kokot" userId="adaa41554299fd8c" providerId="LiveId" clId="{FC6C1B3A-FCE6-484C-9061-B6AE28D6B140}" dt="2022-07-23T18:32:05.789" v="46" actId="478"/>
          <ac:spMkLst>
            <pc:docMk/>
            <pc:sldMk cId="1333828946" sldId="425"/>
            <ac:spMk id="5" creationId="{F3CCC06F-7F46-06CF-8A6F-5B30433F6DA2}"/>
          </ac:spMkLst>
        </pc:spChg>
        <pc:spChg chg="del">
          <ac:chgData name="Jordan Kokot" userId="adaa41554299fd8c" providerId="LiveId" clId="{FC6C1B3A-FCE6-484C-9061-B6AE28D6B140}" dt="2022-07-23T18:32:05.789" v="46" actId="478"/>
          <ac:spMkLst>
            <pc:docMk/>
            <pc:sldMk cId="1333828946" sldId="425"/>
            <ac:spMk id="6" creationId="{CA41A2C4-D9CE-30CB-C331-71FFDEC2644E}"/>
          </ac:spMkLst>
        </pc:spChg>
        <pc:spChg chg="add mod">
          <ac:chgData name="Jordan Kokot" userId="adaa41554299fd8c" providerId="LiveId" clId="{FC6C1B3A-FCE6-484C-9061-B6AE28D6B140}" dt="2022-07-23T18:32:57.664" v="65" actId="404"/>
          <ac:spMkLst>
            <pc:docMk/>
            <pc:sldMk cId="1333828946" sldId="425"/>
            <ac:spMk id="7" creationId="{5A0CD3CE-2B32-D4A7-C867-2BD140FC92E4}"/>
          </ac:spMkLst>
        </pc:spChg>
      </pc:sldChg>
      <pc:sldChg chg="new del">
        <pc:chgData name="Jordan Kokot" userId="adaa41554299fd8c" providerId="LiveId" clId="{FC6C1B3A-FCE6-484C-9061-B6AE28D6B140}" dt="2022-07-23T18:24:34.504" v="19" actId="47"/>
        <pc:sldMkLst>
          <pc:docMk/>
          <pc:sldMk cId="2178314173" sldId="425"/>
        </pc:sldMkLst>
      </pc:sldChg>
      <pc:sldChg chg="modSp add mod ord modAnim">
        <pc:chgData name="Jordan Kokot" userId="adaa41554299fd8c" providerId="LiveId" clId="{FC6C1B3A-FCE6-484C-9061-B6AE28D6B140}" dt="2022-07-24T18:36:16.483" v="241"/>
        <pc:sldMkLst>
          <pc:docMk/>
          <pc:sldMk cId="1252710817" sldId="427"/>
        </pc:sldMkLst>
        <pc:spChg chg="mod">
          <ac:chgData name="Jordan Kokot" userId="adaa41554299fd8c" providerId="LiveId" clId="{FC6C1B3A-FCE6-484C-9061-B6AE28D6B140}" dt="2022-07-24T16:52:18.192" v="232" actId="113"/>
          <ac:spMkLst>
            <pc:docMk/>
            <pc:sldMk cId="1252710817" sldId="427"/>
            <ac:spMk id="32" creationId="{7BE1233F-F467-6DDA-D0C6-44D911789BD2}"/>
          </ac:spMkLst>
        </pc:spChg>
      </pc:sldChg>
      <pc:sldChg chg="addSp modSp add mod ord modAnim">
        <pc:chgData name="Jordan Kokot" userId="adaa41554299fd8c" providerId="LiveId" clId="{FC6C1B3A-FCE6-484C-9061-B6AE28D6B140}" dt="2022-07-24T18:56:46.178" v="359"/>
        <pc:sldMkLst>
          <pc:docMk/>
          <pc:sldMk cId="556104158" sldId="428"/>
        </pc:sldMkLst>
        <pc:spChg chg="add mod">
          <ac:chgData name="Jordan Kokot" userId="adaa41554299fd8c" providerId="LiveId" clId="{FC6C1B3A-FCE6-484C-9061-B6AE28D6B140}" dt="2022-07-24T18:56:39.248" v="358" actId="255"/>
          <ac:spMkLst>
            <pc:docMk/>
            <pc:sldMk cId="556104158" sldId="428"/>
            <ac:spMk id="4" creationId="{FAC4F2B0-AB42-48D8-EC27-6FB4EBFC1A41}"/>
          </ac:spMkLst>
        </pc:spChg>
        <pc:spChg chg="mod">
          <ac:chgData name="Jordan Kokot" userId="adaa41554299fd8c" providerId="LiveId" clId="{FC6C1B3A-FCE6-484C-9061-B6AE28D6B140}" dt="2022-07-24T18:56:19.278" v="353" actId="14100"/>
          <ac:spMkLst>
            <pc:docMk/>
            <pc:sldMk cId="556104158" sldId="428"/>
            <ac:spMk id="30" creationId="{70FEAB4C-D505-F7FA-ED67-1E1BBF811A5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7F456E-01A6-4013-ACA5-F5492591A2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84983A3-9B9B-4D61-97C9-B9E239A315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6F32FC-4BD9-442A-A8C6-51598C909FE3}" type="datetimeFigureOut">
              <a:rPr lang="en-US" smtClean="0"/>
              <a:t>10/12/2022</a:t>
            </a:fld>
            <a:endParaRPr lang="en-US" dirty="0"/>
          </a:p>
        </p:txBody>
      </p:sp>
      <p:sp>
        <p:nvSpPr>
          <p:cNvPr id="4" name="Footer Placeholder 3">
            <a:extLst>
              <a:ext uri="{FF2B5EF4-FFF2-40B4-BE49-F238E27FC236}">
                <a16:creationId xmlns:a16="http://schemas.microsoft.com/office/drawing/2014/main" id="{5EEABE74-7A97-4D17-8390-42ADD25C33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42C1DBD-1052-425E-BF3C-983304BED5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EEFA9E-C190-4F5C-8394-BD5F1CD55C02}" type="slidenum">
              <a:rPr lang="en-US" smtClean="0"/>
              <a:t>‹#›</a:t>
            </a:fld>
            <a:endParaRPr lang="en-US" dirty="0"/>
          </a:p>
        </p:txBody>
      </p:sp>
    </p:spTree>
    <p:extLst>
      <p:ext uri="{BB962C8B-B14F-4D97-AF65-F5344CB8AC3E}">
        <p14:creationId xmlns:p14="http://schemas.microsoft.com/office/powerpoint/2010/main" val="2324801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371FA-A98D-41E8-93F4-09945841298A}" type="datetimeFigureOut">
              <a:rPr lang="en-US" smtClean="0"/>
              <a:t>10/12/2022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289C57-55D7-40A4-A101-E74FAC7A092B}" type="slidenum">
              <a:rPr lang="en-US" smtClean="0"/>
              <a:t>‹#›</a:t>
            </a:fld>
            <a:endParaRPr lang="en-US" dirty="0"/>
          </a:p>
        </p:txBody>
      </p:sp>
    </p:spTree>
    <p:extLst>
      <p:ext uri="{BB962C8B-B14F-4D97-AF65-F5344CB8AC3E}">
        <p14:creationId xmlns:p14="http://schemas.microsoft.com/office/powerpoint/2010/main" val="283990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20</a:t>
            </a:fld>
            <a:endParaRPr lang="en-US" dirty="0"/>
          </a:p>
        </p:txBody>
      </p:sp>
    </p:spTree>
    <p:extLst>
      <p:ext uri="{BB962C8B-B14F-4D97-AF65-F5344CB8AC3E}">
        <p14:creationId xmlns:p14="http://schemas.microsoft.com/office/powerpoint/2010/main" val="24305363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16040" y="4434840"/>
            <a:ext cx="4941771" cy="1122202"/>
          </a:xfrm>
        </p:spPr>
        <p:txBody>
          <a:bodyPr anchor="b">
            <a:noAutofit/>
          </a:bodyPr>
          <a:lstStyle>
            <a:lvl1pPr algn="l">
              <a:defRPr sz="3600" spc="150" baseline="0"/>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416041" y="5586890"/>
            <a:ext cx="4941770" cy="396660"/>
          </a:xfrm>
        </p:spPr>
        <p:txBody>
          <a:bodyPr>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Graphic 7">
            <a:extLst>
              <a:ext uri="{FF2B5EF4-FFF2-40B4-BE49-F238E27FC236}">
                <a16:creationId xmlns:a16="http://schemas.microsoft.com/office/drawing/2014/main" id="{A04F1E16-9A84-4D0E-9706-79C396AF6AE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1776826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rt Art">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786F69D-D4FA-4075-A7EC-8D31A184F630}"/>
              </a:ext>
              <a:ext uri="{C183D7F6-B498-43B3-948B-1728B52AA6E4}">
                <adec:decorative xmlns:adec="http://schemas.microsoft.com/office/drawing/2017/decorative" val="1"/>
              </a:ext>
            </a:extLst>
          </p:cNvPr>
          <p:cNvGrpSpPr/>
          <p:nvPr userDrawn="1"/>
        </p:nvGrpSpPr>
        <p:grpSpPr>
          <a:xfrm>
            <a:off x="0" y="0"/>
            <a:ext cx="2590800" cy="1027906"/>
            <a:chOff x="0" y="0"/>
            <a:chExt cx="2590800" cy="1027906"/>
          </a:xfrm>
        </p:grpSpPr>
        <p:cxnSp>
          <p:nvCxnSpPr>
            <p:cNvPr id="10" name="Straight Connector 9">
              <a:extLst>
                <a:ext uri="{FF2B5EF4-FFF2-40B4-BE49-F238E27FC236}">
                  <a16:creationId xmlns:a16="http://schemas.microsoft.com/office/drawing/2014/main" id="{66988B2D-0240-4256-8268-4B9FF1E72363}"/>
                </a:ext>
              </a:extLst>
            </p:cNvPr>
            <p:cNvCxnSpPr>
              <a:cxnSpLocks/>
            </p:cNvCxnSpPr>
            <p:nvPr userDrawn="1"/>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EEAAE1-3D04-41C3-B2D2-B3BEF34C3B27}"/>
                </a:ext>
              </a:extLst>
            </p:cNvPr>
            <p:cNvCxnSpPr>
              <a:cxnSpLocks/>
            </p:cNvCxnSpPr>
            <p:nvPr userDrawn="1"/>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7" name="SmartArt Placeholder 6">
            <a:extLst>
              <a:ext uri="{FF2B5EF4-FFF2-40B4-BE49-F238E27FC236}">
                <a16:creationId xmlns:a16="http://schemas.microsoft.com/office/drawing/2014/main" id="{156CA116-0F6E-4EE9-B34F-03BA07161A7A}"/>
              </a:ext>
            </a:extLst>
          </p:cNvPr>
          <p:cNvSpPr>
            <a:spLocks noGrp="1"/>
          </p:cNvSpPr>
          <p:nvPr>
            <p:ph type="dgm" sz="quarter" idx="15"/>
          </p:nvPr>
        </p:nvSpPr>
        <p:spPr>
          <a:xfrm>
            <a:off x="838200" y="2111375"/>
            <a:ext cx="10515600" cy="3744913"/>
          </a:xfrm>
        </p:spPr>
        <p:txBody>
          <a:bodyPr/>
          <a:lstStyle/>
          <a:p>
            <a:r>
              <a:rPr lang="en-US"/>
              <a:t>Click icon to add SmartArt graphic</a:t>
            </a:r>
            <a:endParaRPr lang="en-US" dirty="0"/>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6831155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12" name="Graphic 10">
            <a:extLst>
              <a:ext uri="{FF2B5EF4-FFF2-40B4-BE49-F238E27FC236}">
                <a16:creationId xmlns:a16="http://schemas.microsoft.com/office/drawing/2014/main" id="{9D2AF524-D4B4-4A3A-9CE4-EDAFE1D5A37B}"/>
              </a:ext>
              <a:ext uri="{C183D7F6-B498-43B3-948B-1728B52AA6E4}">
                <adec:decorative xmlns:adec="http://schemas.microsoft.com/office/drawing/2017/decorative" val="1"/>
              </a:ext>
            </a:extLst>
          </p:cNvPr>
          <p:cNvSpPr/>
          <p:nvPr/>
        </p:nvSpPr>
        <p:spPr>
          <a:xfrm>
            <a:off x="2113884"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TITLE</a:t>
            </a:r>
          </a:p>
        </p:txBody>
      </p:sp>
      <p:sp>
        <p:nvSpPr>
          <p:cNvPr id="16" name="Text Placeholder 15">
            <a:extLst>
              <a:ext uri="{FF2B5EF4-FFF2-40B4-BE49-F238E27FC236}">
                <a16:creationId xmlns:a16="http://schemas.microsoft.com/office/drawing/2014/main" id="{3BABF6CA-407C-4BF0-8234-1321A676E756}"/>
              </a:ext>
            </a:extLst>
          </p:cNvPr>
          <p:cNvSpPr>
            <a:spLocks noGrp="1"/>
          </p:cNvSpPr>
          <p:nvPr>
            <p:ph type="body" sz="quarter" idx="13"/>
          </p:nvPr>
        </p:nvSpPr>
        <p:spPr>
          <a:xfrm>
            <a:off x="166074" y="1507772"/>
            <a:ext cx="2141764" cy="514350"/>
          </a:xfrm>
        </p:spPr>
        <p:txBody>
          <a:bodyPr anchor="ctr">
            <a:normAutofit/>
          </a:bodyPr>
          <a:lstStyle>
            <a:lvl1pPr marL="0" indent="0" algn="r">
              <a:buNone/>
              <a:defRPr sz="2000"/>
            </a:lvl1pPr>
          </a:lstStyle>
          <a:p>
            <a:pPr lvl="0"/>
            <a:r>
              <a:rPr lang="en-US"/>
              <a:t>Click to edit Master text styles</a:t>
            </a:r>
          </a:p>
        </p:txBody>
      </p:sp>
      <p:sp>
        <p:nvSpPr>
          <p:cNvPr id="17" name="Text Placeholder 15">
            <a:extLst>
              <a:ext uri="{FF2B5EF4-FFF2-40B4-BE49-F238E27FC236}">
                <a16:creationId xmlns:a16="http://schemas.microsoft.com/office/drawing/2014/main" id="{76D8129B-5B68-421C-968C-3663C86EFC7C}"/>
              </a:ext>
            </a:extLst>
          </p:cNvPr>
          <p:cNvSpPr>
            <a:spLocks noGrp="1"/>
          </p:cNvSpPr>
          <p:nvPr>
            <p:ph type="body" sz="quarter" idx="14"/>
          </p:nvPr>
        </p:nvSpPr>
        <p:spPr>
          <a:xfrm>
            <a:off x="732131" y="2584097"/>
            <a:ext cx="2141764" cy="514350"/>
          </a:xfrm>
        </p:spPr>
        <p:txBody>
          <a:bodyPr anchor="ctr">
            <a:normAutofit/>
          </a:bodyPr>
          <a:lstStyle>
            <a:lvl1pPr marL="0" indent="0" algn="r">
              <a:buNone/>
              <a:defRPr sz="2000"/>
            </a:lvl1pPr>
          </a:lstStyle>
          <a:p>
            <a:pPr lvl="0"/>
            <a:r>
              <a:rPr lang="en-US"/>
              <a:t>Click to edit Master text styles</a:t>
            </a:r>
          </a:p>
        </p:txBody>
      </p:sp>
      <p:sp>
        <p:nvSpPr>
          <p:cNvPr id="18" name="Text Placeholder 15">
            <a:extLst>
              <a:ext uri="{FF2B5EF4-FFF2-40B4-BE49-F238E27FC236}">
                <a16:creationId xmlns:a16="http://schemas.microsoft.com/office/drawing/2014/main" id="{6C741DCA-8EBD-44F5-9D38-E938A628ADCD}"/>
              </a:ext>
            </a:extLst>
          </p:cNvPr>
          <p:cNvSpPr>
            <a:spLocks noGrp="1"/>
          </p:cNvSpPr>
          <p:nvPr>
            <p:ph type="body" sz="quarter" idx="15"/>
          </p:nvPr>
        </p:nvSpPr>
        <p:spPr>
          <a:xfrm>
            <a:off x="1338556" y="3660422"/>
            <a:ext cx="2141764" cy="514350"/>
          </a:xfrm>
        </p:spPr>
        <p:txBody>
          <a:bodyPr anchor="ctr">
            <a:normAutofit/>
          </a:bodyPr>
          <a:lstStyle>
            <a:lvl1pPr marL="0" indent="0" algn="r">
              <a:buNone/>
              <a:defRPr sz="2000"/>
            </a:lvl1pPr>
          </a:lstStyle>
          <a:p>
            <a:pPr lvl="0"/>
            <a:r>
              <a:rPr lang="en-US"/>
              <a:t>Click to edit Master text styles</a:t>
            </a:r>
          </a:p>
        </p:txBody>
      </p:sp>
      <p:sp>
        <p:nvSpPr>
          <p:cNvPr id="19" name="Text Placeholder 15">
            <a:extLst>
              <a:ext uri="{FF2B5EF4-FFF2-40B4-BE49-F238E27FC236}">
                <a16:creationId xmlns:a16="http://schemas.microsoft.com/office/drawing/2014/main" id="{5C43C6B1-A1BD-4A90-8B4B-F361C1BEDD26}"/>
              </a:ext>
            </a:extLst>
          </p:cNvPr>
          <p:cNvSpPr>
            <a:spLocks noGrp="1"/>
          </p:cNvSpPr>
          <p:nvPr>
            <p:ph type="body" sz="quarter" idx="16"/>
          </p:nvPr>
        </p:nvSpPr>
        <p:spPr>
          <a:xfrm>
            <a:off x="1922756" y="4736748"/>
            <a:ext cx="2141764" cy="514350"/>
          </a:xfrm>
        </p:spPr>
        <p:txBody>
          <a:bodyPr anchor="ctr">
            <a:normAutofit/>
          </a:bodyPr>
          <a:lstStyle>
            <a:lvl1pPr marL="0" indent="0" algn="r">
              <a:buNone/>
              <a:defRPr sz="2000"/>
            </a:lvl1pPr>
          </a:lstStyle>
          <a:p>
            <a:pPr lvl="0"/>
            <a:r>
              <a:rPr lang="en-US"/>
              <a:t>Click to edit Master text styles</a:t>
            </a:r>
          </a:p>
        </p:txBody>
      </p:sp>
      <p:sp>
        <p:nvSpPr>
          <p:cNvPr id="34" name="Text Placeholder 15">
            <a:extLst>
              <a:ext uri="{FF2B5EF4-FFF2-40B4-BE49-F238E27FC236}">
                <a16:creationId xmlns:a16="http://schemas.microsoft.com/office/drawing/2014/main" id="{0C66E1BD-33F0-4B94-BF94-CD4698F85C3D}"/>
              </a:ext>
            </a:extLst>
          </p:cNvPr>
          <p:cNvSpPr>
            <a:spLocks noGrp="1"/>
          </p:cNvSpPr>
          <p:nvPr>
            <p:ph type="body" sz="quarter" idx="17" hasCustomPrompt="1"/>
          </p:nvPr>
        </p:nvSpPr>
        <p:spPr>
          <a:xfrm>
            <a:off x="4401536" y="1613528"/>
            <a:ext cx="5102680" cy="1010842"/>
          </a:xfrm>
        </p:spPr>
        <p:txBody>
          <a:bodyPr anchor="t">
            <a:normAutofit/>
          </a:bodyPr>
          <a:lstStyle>
            <a:lvl1pPr marL="0" indent="0" algn="l">
              <a:lnSpc>
                <a:spcPct val="100000"/>
              </a:lnSpc>
              <a:buNone/>
              <a:defRPr sz="1400" spc="50" baseline="0"/>
            </a:lvl1pPr>
          </a:lstStyle>
          <a:p>
            <a:pPr lvl="0"/>
            <a:r>
              <a:rPr lang="en-US" dirty="0"/>
              <a:t>Click to edit master text style</a:t>
            </a:r>
          </a:p>
        </p:txBody>
      </p:sp>
      <p:sp>
        <p:nvSpPr>
          <p:cNvPr id="35" name="Text Placeholder 15">
            <a:extLst>
              <a:ext uri="{FF2B5EF4-FFF2-40B4-BE49-F238E27FC236}">
                <a16:creationId xmlns:a16="http://schemas.microsoft.com/office/drawing/2014/main" id="{2D4661B1-6559-407A-9AEC-A46A0570AE8F}"/>
              </a:ext>
            </a:extLst>
          </p:cNvPr>
          <p:cNvSpPr>
            <a:spLocks noGrp="1"/>
          </p:cNvSpPr>
          <p:nvPr>
            <p:ph type="body" sz="quarter" idx="18" hasCustomPrompt="1"/>
          </p:nvPr>
        </p:nvSpPr>
        <p:spPr>
          <a:xfrm>
            <a:off x="4986029" y="2682564"/>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6" name="Text Placeholder 15">
            <a:extLst>
              <a:ext uri="{FF2B5EF4-FFF2-40B4-BE49-F238E27FC236}">
                <a16:creationId xmlns:a16="http://schemas.microsoft.com/office/drawing/2014/main" id="{DCC983F7-6A25-42C0-811C-EA32138C5B80}"/>
              </a:ext>
            </a:extLst>
          </p:cNvPr>
          <p:cNvSpPr>
            <a:spLocks noGrp="1"/>
          </p:cNvSpPr>
          <p:nvPr>
            <p:ph type="body" sz="quarter" idx="19" hasCustomPrompt="1"/>
          </p:nvPr>
        </p:nvSpPr>
        <p:spPr>
          <a:xfrm>
            <a:off x="5576938" y="3755394"/>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7" name="Text Placeholder 15">
            <a:extLst>
              <a:ext uri="{FF2B5EF4-FFF2-40B4-BE49-F238E27FC236}">
                <a16:creationId xmlns:a16="http://schemas.microsoft.com/office/drawing/2014/main" id="{E83DA0EB-27DD-416A-8DA5-4AFDC8587E5C}"/>
              </a:ext>
            </a:extLst>
          </p:cNvPr>
          <p:cNvSpPr>
            <a:spLocks noGrp="1"/>
          </p:cNvSpPr>
          <p:nvPr>
            <p:ph type="body" sz="quarter" idx="20" hasCustomPrompt="1"/>
          </p:nvPr>
        </p:nvSpPr>
        <p:spPr>
          <a:xfrm>
            <a:off x="6175280" y="4824430"/>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5" name="Date Placeholder 4">
            <a:extLst>
              <a:ext uri="{FF2B5EF4-FFF2-40B4-BE49-F238E27FC236}">
                <a16:creationId xmlns:a16="http://schemas.microsoft.com/office/drawing/2014/main" id="{874DC36F-5D3E-439D-80B5-32633FC34434}"/>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6" name="Footer Placeholder 5">
            <a:extLst>
              <a:ext uri="{FF2B5EF4-FFF2-40B4-BE49-F238E27FC236}">
                <a16:creationId xmlns:a16="http://schemas.microsoft.com/office/drawing/2014/main" id="{6C710A8A-CEC9-4787-A745-C28DD965F7DD}"/>
              </a:ext>
            </a:extLst>
          </p:cNvPr>
          <p:cNvSpPr>
            <a:spLocks noGrp="1"/>
          </p:cNvSpPr>
          <p:nvPr>
            <p:ph type="ftr" sz="quarter" idx="11"/>
          </p:nvPr>
        </p:nvSpPr>
        <p:spPr>
          <a:xfrm>
            <a:off x="6749143" y="6356350"/>
            <a:ext cx="3775981" cy="365125"/>
          </a:xfrm>
        </p:spPr>
        <p:txBody>
          <a:bodyPr/>
          <a:lstStyle>
            <a:lvl1pPr>
              <a:defRPr sz="900"/>
            </a:lvl1pPr>
          </a:lstStyle>
          <a:p>
            <a:r>
              <a:rPr lang="en-US" dirty="0"/>
              <a:t>PRESENTATION TITLE</a:t>
            </a:r>
          </a:p>
        </p:txBody>
      </p:sp>
      <p:sp>
        <p:nvSpPr>
          <p:cNvPr id="7" name="Slide Number Placeholder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4" y="6356350"/>
            <a:ext cx="542925" cy="365125"/>
          </a:xfrm>
        </p:spPr>
        <p:txBody>
          <a:bodyPr/>
          <a:lstStyle>
            <a:lvl1pPr>
              <a:defRPr sz="900"/>
            </a:lvl1pPr>
          </a:lstStyle>
          <a:p>
            <a:fld id="{A49DFD55-3C28-40EF-9E31-A92D2E4017FF}" type="slidenum">
              <a:rPr lang="en-US" smtClean="0"/>
              <a:pPr/>
              <a:t>‹#›</a:t>
            </a:fld>
            <a:endParaRPr lang="en-US" dirty="0"/>
          </a:p>
        </p:txBody>
      </p:sp>
      <p:cxnSp>
        <p:nvCxnSpPr>
          <p:cNvPr id="3" name="Straight Connector 2">
            <a:extLst>
              <a:ext uri="{FF2B5EF4-FFF2-40B4-BE49-F238E27FC236}">
                <a16:creationId xmlns:a16="http://schemas.microsoft.com/office/drawing/2014/main" id="{D3795F91-C721-4363-956D-756673AE7957}"/>
              </a:ext>
              <a:ext uri="{C183D7F6-B498-43B3-948B-1728B52AA6E4}">
                <adec:decorative xmlns:adec="http://schemas.microsoft.com/office/drawing/2017/decorative" val="1"/>
              </a:ext>
            </a:extLst>
          </p:cNvPr>
          <p:cNvCxnSpPr>
            <a:cxnSpLocks/>
          </p:cNvCxnSpPr>
          <p:nvPr userDrawn="1"/>
        </p:nvCxnSpPr>
        <p:spPr>
          <a:xfrm>
            <a:off x="4353515" y="502393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4" name="Straight Connector 3">
            <a:extLst>
              <a:ext uri="{FF2B5EF4-FFF2-40B4-BE49-F238E27FC236}">
                <a16:creationId xmlns:a16="http://schemas.microsoft.com/office/drawing/2014/main" id="{8AC14461-E27D-413D-B31A-47B74646AF25}"/>
              </a:ext>
              <a:ext uri="{C183D7F6-B498-43B3-948B-1728B52AA6E4}">
                <adec:decorative xmlns:adec="http://schemas.microsoft.com/office/drawing/2017/decorative" val="1"/>
              </a:ext>
            </a:extLst>
          </p:cNvPr>
          <p:cNvCxnSpPr>
            <a:cxnSpLocks/>
          </p:cNvCxnSpPr>
          <p:nvPr userDrawn="1"/>
        </p:nvCxnSpPr>
        <p:spPr>
          <a:xfrm>
            <a:off x="3759917" y="3948451"/>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4D6AEA4C-7710-4829-BA87-8DD77F15932C}"/>
              </a:ext>
              <a:ext uri="{C183D7F6-B498-43B3-948B-1728B52AA6E4}">
                <adec:decorative xmlns:adec="http://schemas.microsoft.com/office/drawing/2017/decorative" val="1"/>
              </a:ext>
            </a:extLst>
          </p:cNvPr>
          <p:cNvCxnSpPr>
            <a:cxnSpLocks/>
          </p:cNvCxnSpPr>
          <p:nvPr userDrawn="1"/>
        </p:nvCxnSpPr>
        <p:spPr>
          <a:xfrm>
            <a:off x="3173453" y="2872686"/>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9" name="Straight Connector 8">
            <a:extLst>
              <a:ext uri="{FF2B5EF4-FFF2-40B4-BE49-F238E27FC236}">
                <a16:creationId xmlns:a16="http://schemas.microsoft.com/office/drawing/2014/main" id="{E9BD473E-6203-491C-87AC-54AC0AB23333}"/>
              </a:ext>
              <a:ext uri="{C183D7F6-B498-43B3-948B-1728B52AA6E4}">
                <adec:decorative xmlns:adec="http://schemas.microsoft.com/office/drawing/2017/decorative" val="1"/>
              </a:ext>
            </a:extLst>
          </p:cNvPr>
          <p:cNvCxnSpPr>
            <a:cxnSpLocks/>
          </p:cNvCxnSpPr>
          <p:nvPr userDrawn="1"/>
        </p:nvCxnSpPr>
        <p:spPr>
          <a:xfrm>
            <a:off x="2586263" y="179608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165259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892177"/>
            <a:ext cx="8421688" cy="1325563"/>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76936"/>
            <a:ext cx="3924300"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2933700" y="3834606"/>
            <a:ext cx="3924300"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76936"/>
            <a:ext cx="3943627"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7410173" y="3834606"/>
            <a:ext cx="3943627"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pic>
        <p:nvPicPr>
          <p:cNvPr id="11" name="Graphic 10">
            <a:extLst>
              <a:ext uri="{FF2B5EF4-FFF2-40B4-BE49-F238E27FC236}">
                <a16:creationId xmlns:a16="http://schemas.microsoft.com/office/drawing/2014/main" id="{EE24E1DB-1F20-4C28-8069-D9219D1F8BB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368030" cy="3912394"/>
          </a:xfrm>
          <a:prstGeom prst="rect">
            <a:avLst/>
          </a:prstGeom>
        </p:spPr>
      </p:pic>
    </p:spTree>
    <p:extLst>
      <p:ext uri="{BB962C8B-B14F-4D97-AF65-F5344CB8AC3E}">
        <p14:creationId xmlns:p14="http://schemas.microsoft.com/office/powerpoint/2010/main" val="2432451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243104"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647665" y="3834606"/>
            <a:ext cx="2896671"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8066421"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10" name="Group 9">
            <a:extLst>
              <a:ext uri="{FF2B5EF4-FFF2-40B4-BE49-F238E27FC236}">
                <a16:creationId xmlns:a16="http://schemas.microsoft.com/office/drawing/2014/main" id="{B2368EF4-1233-48C7-8DB5-75844BFCD594}"/>
              </a:ext>
              <a:ext uri="{C183D7F6-B498-43B3-948B-1728B52AA6E4}">
                <adec:decorative xmlns:adec="http://schemas.microsoft.com/office/drawing/2017/decorative" val="1"/>
              </a:ext>
            </a:extLst>
          </p:cNvPr>
          <p:cNvGrpSpPr/>
          <p:nvPr userDrawn="1"/>
        </p:nvGrpSpPr>
        <p:grpSpPr>
          <a:xfrm>
            <a:off x="0" y="0"/>
            <a:ext cx="2238376" cy="3105150"/>
            <a:chOff x="0" y="0"/>
            <a:chExt cx="2238376" cy="3105150"/>
          </a:xfrm>
        </p:grpSpPr>
        <p:cxnSp>
          <p:nvCxnSpPr>
            <p:cNvPr id="16" name="Straight Connector 15">
              <a:extLst>
                <a:ext uri="{FF2B5EF4-FFF2-40B4-BE49-F238E27FC236}">
                  <a16:creationId xmlns:a16="http://schemas.microsoft.com/office/drawing/2014/main" id="{463D7850-C2A6-43CE-BBE4-8E81A0A593BF}"/>
                </a:ext>
              </a:extLst>
            </p:cNvPr>
            <p:cNvCxnSpPr>
              <a:cxnSpLocks/>
            </p:cNvCxnSpPr>
            <p:nvPr userDrawn="1"/>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Lst>
            </p:cNvPr>
            <p:cNvCxnSpPr>
              <a:cxnSpLocks/>
            </p:cNvCxnSpPr>
            <p:nvPr userDrawn="1"/>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1889671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54768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4" name="Group 3">
            <a:extLst>
              <a:ext uri="{FF2B5EF4-FFF2-40B4-BE49-F238E27FC236}">
                <a16:creationId xmlns:a16="http://schemas.microsoft.com/office/drawing/2014/main" id="{D74AA03A-263D-4B5F-B05B-7D6923A9A4D3}"/>
              </a:ext>
            </a:extLst>
          </p:cNvPr>
          <p:cNvGrpSpPr/>
          <p:nvPr userDrawn="1"/>
        </p:nvGrpSpPr>
        <p:grpSpPr>
          <a:xfrm>
            <a:off x="0" y="0"/>
            <a:ext cx="4762501" cy="5186363"/>
            <a:chOff x="0" y="0"/>
            <a:chExt cx="4762501" cy="5186363"/>
          </a:xfrm>
        </p:grpSpPr>
        <p:cxnSp>
          <p:nvCxnSpPr>
            <p:cNvPr id="23" name="Straight Connector 22">
              <a:extLst>
                <a:ext uri="{FF2B5EF4-FFF2-40B4-BE49-F238E27FC236}">
                  <a16:creationId xmlns:a16="http://schemas.microsoft.com/office/drawing/2014/main" id="{D87F08D6-2CA7-4A5A-BE34-07113DCA535D}"/>
                </a:ext>
              </a:extLst>
            </p:cNvPr>
            <p:cNvCxnSpPr>
              <a:cxnSpLocks/>
            </p:cNvCxnSpPr>
            <p:nvPr userDrawn="1"/>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768C87F-B9C3-4DFF-8454-F3F52CE4346B}"/>
                </a:ext>
              </a:extLst>
            </p:cNvPr>
            <p:cNvCxnSpPr>
              <a:cxnSpLocks/>
            </p:cNvCxnSpPr>
            <p:nvPr userDrawn="1"/>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dirty="0"/>
              <a:t>PRESENTATION TITLE</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917780591"/>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600" spc="150" baseline="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4267200" y="3238103"/>
            <a:ext cx="4179570" cy="1371997"/>
          </a:xfrm>
        </p:spPr>
        <p:txBody>
          <a:bodyPr>
            <a:normAutofit/>
          </a:bodyPr>
          <a:lstStyle>
            <a:lvl1pPr marL="0" indent="0" algn="l">
              <a:lnSpc>
                <a:spcPct val="150000"/>
              </a:lnSpc>
              <a:buNone/>
              <a:defRPr sz="14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Graphic 5">
            <a:extLst>
              <a:ext uri="{FF2B5EF4-FFF2-40B4-BE49-F238E27FC236}">
                <a16:creationId xmlns:a16="http://schemas.microsoft.com/office/drawing/2014/main" id="{ED3361C9-310A-4255-A94E-B77588962D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9" name="Date Placeholder 6">
            <a:extLst>
              <a:ext uri="{FF2B5EF4-FFF2-40B4-BE49-F238E27FC236}">
                <a16:creationId xmlns:a16="http://schemas.microsoft.com/office/drawing/2014/main" id="{BF358517-D7B7-40D0-A9D0-B650C80898AC}"/>
              </a:ext>
            </a:extLst>
          </p:cNvPr>
          <p:cNvSpPr>
            <a:spLocks noGrp="1"/>
          </p:cNvSpPr>
          <p:nvPr>
            <p:ph type="dt" sz="half" idx="10"/>
          </p:nvPr>
        </p:nvSpPr>
        <p:spPr>
          <a:xfrm>
            <a:off x="4267200" y="6356350"/>
            <a:ext cx="1774371" cy="365125"/>
          </a:xfrm>
        </p:spPr>
        <p:txBody>
          <a:bodyPr/>
          <a:lstStyle>
            <a:lvl1pPr>
              <a:defRPr sz="900"/>
            </a:lvl1pPr>
          </a:lstStyle>
          <a:p>
            <a:r>
              <a:rPr lang="en-US" dirty="0"/>
              <a:t>20XX</a:t>
            </a:r>
          </a:p>
        </p:txBody>
      </p:sp>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6479721" y="6356350"/>
            <a:ext cx="2661557" cy="365125"/>
          </a:xfrm>
        </p:spPr>
        <p:txBody>
          <a:bodyPr/>
          <a:lstStyle>
            <a:lvl1pPr>
              <a:defRPr sz="900"/>
            </a:lvl1pPr>
          </a:lstStyle>
          <a:p>
            <a:r>
              <a:rPr lang="en-US" dirty="0"/>
              <a:t>PRESENTATION TITLE</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1291140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709654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noProof="0"/>
          </a:p>
        </p:txBody>
      </p:sp>
      <p:sp>
        <p:nvSpPr>
          <p:cNvPr id="4" name="Slide Number Placeholder 3"/>
          <p:cNvSpPr>
            <a:spLocks noGrp="1"/>
          </p:cNvSpPr>
          <p:nvPr>
            <p:ph type="sldNum" sz="quarter" idx="12"/>
          </p:nvPr>
        </p:nvSpPr>
        <p:spPr/>
        <p:txBody>
          <a:bodyPr/>
          <a:lstStyle/>
          <a:p>
            <a:fld id="{3A98EE3D-8CD1-4C3F-BD1C-C98C9596463C}" type="slidenum">
              <a:rPr lang="en-US" noProof="0" smtClean="0"/>
              <a:t>‹#›</a:t>
            </a:fld>
            <a:endParaRPr lang="en-US" noProof="0"/>
          </a:p>
        </p:txBody>
      </p:sp>
      <p:sp>
        <p:nvSpPr>
          <p:cNvPr id="15" name="Rectangle 1">
            <a:extLst>
              <a:ext uri="{FF2B5EF4-FFF2-40B4-BE49-F238E27FC236}">
                <a16:creationId xmlns:a16="http://schemas.microsoft.com/office/drawing/2014/main" id="{F70F810B-4DED-A045-A1D2-7605E821997B}"/>
              </a:ext>
            </a:extLst>
          </p:cNvPr>
          <p:cNvSpPr/>
          <p:nvPr userDrawn="1"/>
        </p:nvSpPr>
        <p:spPr>
          <a:xfrm>
            <a:off x="0" y="4735651"/>
            <a:ext cx="1016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dirty="0">
              <a:solidFill>
                <a:srgbClr val="FFFFFF"/>
              </a:solidFill>
              <a:latin typeface="Helvetica Light"/>
              <a:sym typeface="Helvetica Light"/>
            </a:endParaRPr>
          </a:p>
        </p:txBody>
      </p:sp>
      <p:sp>
        <p:nvSpPr>
          <p:cNvPr id="17" name="Title 1">
            <a:extLst>
              <a:ext uri="{FF2B5EF4-FFF2-40B4-BE49-F238E27FC236}">
                <a16:creationId xmlns:a16="http://schemas.microsoft.com/office/drawing/2014/main" id="{3194DD3B-943C-8740-A545-0DA0E5FD2569}"/>
              </a:ext>
            </a:extLst>
          </p:cNvPr>
          <p:cNvSpPr>
            <a:spLocks noGrp="1"/>
          </p:cNvSpPr>
          <p:nvPr>
            <p:ph type="title" hasCustomPrompt="1"/>
          </p:nvPr>
        </p:nvSpPr>
        <p:spPr>
          <a:xfrm>
            <a:off x="1426632" y="4651968"/>
            <a:ext cx="3658324" cy="997102"/>
          </a:xfrm>
        </p:spPr>
        <p:txBody>
          <a:bodyPr lIns="0" tIns="0" rIns="0" bIns="0" anchor="t">
            <a:normAutofit/>
          </a:bodyPr>
          <a:lstStyle>
            <a:lvl1pPr>
              <a:defRPr sz="3400" cap="none" baseline="0"/>
            </a:lvl1pPr>
          </a:lstStyle>
          <a:p>
            <a:r>
              <a:rPr lang="en-US" noProof="0" dirty="0"/>
              <a:t>TITLE GOES HERE</a:t>
            </a:r>
          </a:p>
        </p:txBody>
      </p:sp>
      <p:sp>
        <p:nvSpPr>
          <p:cNvPr id="18" name="Rectangle 1">
            <a:extLst>
              <a:ext uri="{FF2B5EF4-FFF2-40B4-BE49-F238E27FC236}">
                <a16:creationId xmlns:a16="http://schemas.microsoft.com/office/drawing/2014/main" id="{93D5DD3F-FCDF-5945-9321-0FABA0771516}"/>
              </a:ext>
            </a:extLst>
          </p:cNvPr>
          <p:cNvSpPr/>
          <p:nvPr userDrawn="1"/>
        </p:nvSpPr>
        <p:spPr>
          <a:xfrm rot="16200000">
            <a:off x="5467350" y="2065417"/>
            <a:ext cx="1270000" cy="12701"/>
          </a:xfrm>
          <a:prstGeom prst="rect">
            <a:avLst/>
          </a:prstGeom>
          <a:solidFill>
            <a:srgbClr val="24282B"/>
          </a:solidFill>
          <a:ln w="12700">
            <a:solidFill>
              <a:schemeClr val="tx1"/>
            </a:solidFill>
            <a:miter lim="400000"/>
          </a:ln>
        </p:spPr>
        <p:txBody>
          <a:bodyPr lIns="25400" tIns="25400" rIns="25400" bIns="25400" anchor="ctr"/>
          <a:lstStyle/>
          <a:p>
            <a:pPr algn="ctr" defTabSz="412750" hangingPunct="0">
              <a:defRPr sz="3200" spc="0">
                <a:solidFill>
                  <a:srgbClr val="0433FF"/>
                </a:solidFill>
                <a:latin typeface="Helvetica Light"/>
                <a:ea typeface="Helvetica Light"/>
                <a:cs typeface="Helvetica Light"/>
                <a:sym typeface="Helvetica Light"/>
              </a:defRPr>
            </a:pPr>
            <a:endParaRPr lang="en-US" sz="1600" kern="0" noProof="0" dirty="0">
              <a:solidFill>
                <a:srgbClr val="0433FF"/>
              </a:solidFill>
              <a:latin typeface="Helvetica Light"/>
              <a:sym typeface="Helvetica Light"/>
            </a:endParaRPr>
          </a:p>
        </p:txBody>
      </p:sp>
      <p:sp>
        <p:nvSpPr>
          <p:cNvPr id="22" name="Text Placeholder 20">
            <a:extLst>
              <a:ext uri="{FF2B5EF4-FFF2-40B4-BE49-F238E27FC236}">
                <a16:creationId xmlns:a16="http://schemas.microsoft.com/office/drawing/2014/main" id="{B8877488-477F-0041-88BE-F780F1C66A10}"/>
              </a:ext>
            </a:extLst>
          </p:cNvPr>
          <p:cNvSpPr>
            <a:spLocks noGrp="1"/>
          </p:cNvSpPr>
          <p:nvPr>
            <p:ph type="body" sz="quarter" idx="14"/>
          </p:nvPr>
        </p:nvSpPr>
        <p:spPr>
          <a:xfrm>
            <a:off x="6616172" y="0"/>
            <a:ext cx="4994803" cy="6858000"/>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4717875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2685335186"/>
      </p:ext>
    </p:extLst>
  </p:cSld>
  <p:clrMapOvr>
    <a:masterClrMapping/>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649611071"/>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28341" b="23071"/>
          <a:stretch/>
        </p:blipFill>
        <p:spPr>
          <a:xfrm>
            <a:off x="5488815" y="0"/>
            <a:ext cx="6703185"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500" y="1020445"/>
            <a:ext cx="2895600" cy="1325563"/>
          </a:xfrm>
        </p:spPr>
        <p:txBody>
          <a:bodyPr anchor="b">
            <a:normAutofit/>
          </a:bodyPr>
          <a:lstStyle>
            <a:lvl1pPr>
              <a:defRPr sz="2800" spc="150" baseline="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p:nvPr>
        </p:nvSpPr>
        <p:spPr>
          <a:xfrm>
            <a:off x="1333500" y="2924175"/>
            <a:ext cx="2895600" cy="2519363"/>
          </a:xfrm>
        </p:spPr>
        <p:txBody>
          <a:bodyPr>
            <a:normAutofit/>
          </a:bodyPr>
          <a:lstStyle>
            <a:lvl1pPr marL="0" indent="0">
              <a:lnSpc>
                <a:spcPct val="150000"/>
              </a:lnSpc>
              <a:buNone/>
              <a:defRPr sz="1400">
                <a:solidFill>
                  <a:schemeClr val="bg1"/>
                </a:solidFill>
              </a:defRPr>
            </a:lvl1pPr>
            <a:lvl2pPr marL="457200" indent="0">
              <a:lnSpc>
                <a:spcPct val="150000"/>
              </a:lnSpc>
              <a:buNone/>
              <a:defRPr sz="1400">
                <a:solidFill>
                  <a:schemeClr val="bg1"/>
                </a:solidFill>
              </a:defRPr>
            </a:lvl2pPr>
            <a:lvl3pPr marL="914400" indent="0">
              <a:lnSpc>
                <a:spcPct val="150000"/>
              </a:lnSpc>
              <a:buNone/>
              <a:defRPr sz="1400">
                <a:solidFill>
                  <a:schemeClr val="bg1"/>
                </a:solidFill>
              </a:defRPr>
            </a:lvl3pPr>
            <a:lvl4pPr marL="1371600" indent="0">
              <a:lnSpc>
                <a:spcPct val="150000"/>
              </a:lnSpc>
              <a:buNone/>
              <a:defRPr sz="1400">
                <a:solidFill>
                  <a:schemeClr val="bg1"/>
                </a:solidFill>
              </a:defRPr>
            </a:lvl4pPr>
            <a:lvl5pPr marL="1828800" indent="0">
              <a:lnSpc>
                <a:spcPct val="150000"/>
              </a:lnSpc>
              <a:buNone/>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9F5093-3C53-4152-B8FE-0522E0795269}"/>
              </a:ext>
            </a:extLst>
          </p:cNvPr>
          <p:cNvSpPr>
            <a:spLocks noGrp="1"/>
          </p:cNvSpPr>
          <p:nvPr>
            <p:ph type="dt" sz="half" idx="10"/>
          </p:nvPr>
        </p:nvSpPr>
        <p:spPr>
          <a:xfrm>
            <a:off x="1333500" y="6356350"/>
            <a:ext cx="985157" cy="365125"/>
          </a:xfrm>
        </p:spPr>
        <p:txBody>
          <a:bodyPr/>
          <a:lstStyle>
            <a:lvl1pPr>
              <a:defRPr sz="900"/>
            </a:lvl1pPr>
          </a:lstStyle>
          <a:p>
            <a:r>
              <a:rPr lang="en-US" dirty="0"/>
              <a:t>20XX</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2669886" y="6356349"/>
            <a:ext cx="2482842" cy="365125"/>
          </a:xfrm>
        </p:spPr>
        <p:txBody>
          <a:bodyPr/>
          <a:lstStyle>
            <a:lvl1pPr>
              <a:defRPr sz="900"/>
            </a:lvl1pPr>
          </a:lstStyle>
          <a:p>
            <a:r>
              <a:rPr lang="en-US" dirty="0"/>
              <a:t>PRESENTATION TITLE</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5536305" y="6356350"/>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9821249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Tuesday, February 2, 20XX</a:t>
            </a:r>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9436775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Tuesday, February 2, 20XX</a:t>
            </a:r>
            <a:endParaRPr lang="en-US" dirty="0"/>
          </a:p>
        </p:txBody>
      </p:sp>
      <p:sp>
        <p:nvSpPr>
          <p:cNvPr id="8" name="Footer Placeholder 7"/>
          <p:cNvSpPr>
            <a:spLocks noGrp="1"/>
          </p:cNvSpPr>
          <p:nvPr>
            <p:ph type="ftr" sz="quarter" idx="11"/>
          </p:nvPr>
        </p:nvSpPr>
        <p:spPr/>
        <p:txBody>
          <a:bodyPr/>
          <a:lstStyle/>
          <a:p>
            <a:r>
              <a:rPr lang="en-US"/>
              <a:t>Sample Footer Text</a:t>
            </a:r>
            <a:endParaRPr lang="en-US" dirty="0"/>
          </a:p>
        </p:txBody>
      </p:sp>
      <p:sp>
        <p:nvSpPr>
          <p:cNvPr id="9" name="Slide Number Placeholder 8"/>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3667909613"/>
      </p:ext>
    </p:extLst>
  </p:cSld>
  <p:clrMapOvr>
    <a:masterClrMapping/>
  </p:clrMapOvr>
  <p:hf hdr="0"/>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Tuesday, February 2, 20XX</a:t>
            </a:r>
            <a:endParaRPr lang="en-US" dirty="0"/>
          </a:p>
        </p:txBody>
      </p:sp>
      <p:sp>
        <p:nvSpPr>
          <p:cNvPr id="4" name="Footer Placeholder 3"/>
          <p:cNvSpPr>
            <a:spLocks noGrp="1"/>
          </p:cNvSpPr>
          <p:nvPr>
            <p:ph type="ftr" sz="quarter" idx="11"/>
          </p:nvPr>
        </p:nvSpPr>
        <p:spPr/>
        <p:txBody>
          <a:bodyPr/>
          <a:lstStyle/>
          <a:p>
            <a:r>
              <a:rPr lang="en-US"/>
              <a:t>Sample Footer Text</a:t>
            </a:r>
            <a:endParaRPr lang="en-US" dirty="0"/>
          </a:p>
        </p:txBody>
      </p:sp>
      <p:sp>
        <p:nvSpPr>
          <p:cNvPr id="5" name="Slide Number Placeholder 4"/>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1124676522"/>
      </p:ext>
    </p:extLst>
  </p:cSld>
  <p:clrMapOvr>
    <a:masterClrMapping/>
  </p:clrMapOvr>
  <p:hf hdr="0"/>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Tuesday, February 2, 20XX</a:t>
            </a:r>
          </a:p>
        </p:txBody>
      </p:sp>
      <p:sp>
        <p:nvSpPr>
          <p:cNvPr id="3" name="Footer Placeholder 2"/>
          <p:cNvSpPr>
            <a:spLocks noGrp="1"/>
          </p:cNvSpPr>
          <p:nvPr>
            <p:ph type="ftr" sz="quarter" idx="11"/>
          </p:nvPr>
        </p:nvSpPr>
        <p:spPr/>
        <p:txBody>
          <a:bodyPr/>
          <a:lstStyle/>
          <a:p>
            <a:r>
              <a:rPr lang="en-US"/>
              <a:t>Sample Footer Text</a:t>
            </a:r>
          </a:p>
        </p:txBody>
      </p:sp>
      <p:sp>
        <p:nvSpPr>
          <p:cNvPr id="4" name="Slide Number Placeholder 3"/>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9942109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Tuesday, February 2, 20XX</a:t>
            </a:r>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9393462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Tuesday, February 2, 20XX</a:t>
            </a:r>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3179488139"/>
      </p:ext>
    </p:extLst>
  </p:cSld>
  <p:clrMapOvr>
    <a:masterClrMapping/>
  </p:clrMapOvr>
  <p:hf hdr="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1059314566"/>
      </p:ext>
    </p:extLst>
  </p:cSld>
  <p:clrMapOvr>
    <a:masterClrMapping/>
  </p:clrMapOvr>
  <p:hf hdr="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3330762788"/>
      </p:ext>
    </p:extLst>
  </p:cSld>
  <p:clrMapOvr>
    <a:masterClrMapping/>
  </p:clrMapOvr>
  <p:hf hdr="0"/>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anchor="b" anchorCtr="0">
            <a:noAutofit/>
          </a:bodyPr>
          <a:lstStyle/>
          <a:p>
            <a:r>
              <a:rPr lang="en-US" sz="4800" dirty="0"/>
              <a:t>3DFloat</a:t>
            </a:r>
          </a:p>
        </p:txBody>
      </p:sp>
      <p:sp>
        <p:nvSpPr>
          <p:cNvPr id="14" name="Picture Placeholder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a:noAutofit/>
          </a:bodyPr>
          <a:lstStyle/>
          <a:p>
            <a:r>
              <a:rPr lang="en-US"/>
              <a:t>Click icon to add picture</a:t>
            </a:r>
          </a:p>
        </p:txBody>
      </p:sp>
      <p:sp>
        <p:nvSpPr>
          <p:cNvPr id="3" name="Text Placeholder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a:noAutofit/>
          </a:bodyPr>
          <a:lstStyle>
            <a:lvl1pPr>
              <a:buNone/>
              <a:defRPr sz="2000"/>
            </a:lvl1pPr>
            <a:lvl2pPr>
              <a:buNone/>
              <a:defRPr sz="2000"/>
            </a:lvl2pPr>
            <a:lvl3pPr>
              <a:buNone/>
              <a:defRPr sz="2000"/>
            </a:lvl3pPr>
            <a:lvl4pPr>
              <a:buNone/>
              <a:defRPr sz="2000"/>
            </a:lvl4pPr>
            <a:lvl5pPr>
              <a:buNone/>
              <a:defRPr sz="2000"/>
            </a:lvl5pPr>
          </a:lstStyle>
          <a:p>
            <a:pPr lvl="0"/>
            <a:r>
              <a:rPr lang="en-US"/>
              <a:t>Click to edit Master text styles</a:t>
            </a:r>
          </a:p>
        </p:txBody>
      </p:sp>
    </p:spTree>
    <p:extLst>
      <p:ext uri="{BB962C8B-B14F-4D97-AF65-F5344CB8AC3E}">
        <p14:creationId xmlns:p14="http://schemas.microsoft.com/office/powerpoint/2010/main" val="32586904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Agenda">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anchor="b" anchorCtr="0">
            <a:noAutofit/>
          </a:bodyPr>
          <a:lstStyle>
            <a:lvl1pPr>
              <a:defRPr/>
            </a:lvl1pPr>
          </a:lstStyle>
          <a:p>
            <a:r>
              <a:rPr lang="en-US" dirty="0"/>
              <a:t>Click to add title</a:t>
            </a:r>
          </a:p>
        </p:txBody>
      </p:sp>
      <p:sp>
        <p:nvSpPr>
          <p:cNvPr id="7" name="Content Placeholder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anchor="t" anchorCtr="0">
            <a:noAutofit/>
          </a:bodyPr>
          <a:lstStyle>
            <a:lvl1pPr>
              <a:buNone/>
              <a:defRPr/>
            </a:lvl1pPr>
          </a:lstStyle>
          <a:p>
            <a:pPr>
              <a:lnSpc>
                <a:spcPct val="120000"/>
              </a:lnSpc>
            </a:pPr>
            <a:r>
              <a:rPr lang="en-US" sz="1600" dirty="0"/>
              <a:t>Click to add text</a:t>
            </a:r>
          </a:p>
        </p:txBody>
      </p:sp>
      <p:sp>
        <p:nvSpPr>
          <p:cNvPr id="17" name="Picture Placeholder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a:noAutofit/>
          </a:bodyPr>
          <a:lstStyle/>
          <a:p>
            <a:r>
              <a:rPr lang="en-US"/>
              <a:t>Click icon to add picture</a:t>
            </a:r>
          </a:p>
        </p:txBody>
      </p:sp>
      <p:sp>
        <p:nvSpPr>
          <p:cNvPr id="22" name="Picture Placeholder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a:noAutofit/>
          </a:bodyPr>
          <a:lstStyle/>
          <a:p>
            <a:r>
              <a:rPr lang="en-US"/>
              <a:t>Click icon to add picture</a:t>
            </a:r>
          </a:p>
        </p:txBody>
      </p:sp>
      <p:sp>
        <p:nvSpPr>
          <p:cNvPr id="25" name="Picture Placeholder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2004258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620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13620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11EBF9-6826-475B-8079-C11128991BAE}"/>
              </a:ext>
            </a:extLst>
          </p:cNvPr>
          <p:cNvSpPr>
            <a:spLocks noGrp="1"/>
          </p:cNvSpPr>
          <p:nvPr>
            <p:ph type="dt" sz="half" idx="10"/>
          </p:nvPr>
        </p:nvSpPr>
        <p:spPr>
          <a:xfrm>
            <a:off x="838200" y="6356350"/>
            <a:ext cx="1219200" cy="365125"/>
          </a:xfrm>
        </p:spPr>
        <p:txBody>
          <a:bodyPr/>
          <a:lstStyle>
            <a:lvl1pPr>
              <a:defRPr sz="900"/>
            </a:lvl1pPr>
          </a:lstStyle>
          <a:p>
            <a:r>
              <a:rPr lang="en-US" dirty="0"/>
              <a:t>20XX</a:t>
            </a:r>
          </a:p>
        </p:txBody>
      </p:sp>
      <p:sp>
        <p:nvSpPr>
          <p:cNvPr id="5" name="Footer Placeholder 4">
            <a:extLst>
              <a:ext uri="{FF2B5EF4-FFF2-40B4-BE49-F238E27FC236}">
                <a16:creationId xmlns:a16="http://schemas.microsoft.com/office/drawing/2014/main" id="{3FB726A3-DF54-47D2-8C3A-34FD43A19E8E}"/>
              </a:ext>
            </a:extLst>
          </p:cNvPr>
          <p:cNvSpPr>
            <a:spLocks noGrp="1"/>
          </p:cNvSpPr>
          <p:nvPr>
            <p:ph type="ftr" sz="quarter" idx="11"/>
          </p:nvPr>
        </p:nvSpPr>
        <p:spPr>
          <a:xfrm>
            <a:off x="2463800" y="6356350"/>
            <a:ext cx="3479800" cy="365125"/>
          </a:xfrm>
        </p:spPr>
        <p:txBody>
          <a:bodyPr/>
          <a:lstStyle>
            <a:lvl1pPr>
              <a:defRPr sz="900"/>
            </a:lvl1pPr>
          </a:lstStyle>
          <a:p>
            <a:r>
              <a:rPr lang="en-US" dirty="0"/>
              <a:t>PRESENTATION TITLE</a:t>
            </a:r>
          </a:p>
        </p:txBody>
      </p:sp>
      <p:sp>
        <p:nvSpPr>
          <p:cNvPr id="6" name="Slide Number Placeholder 5">
            <a:extLst>
              <a:ext uri="{FF2B5EF4-FFF2-40B4-BE49-F238E27FC236}">
                <a16:creationId xmlns:a16="http://schemas.microsoft.com/office/drawing/2014/main" id="{D0CD125A-4493-4967-9146-841D0EF3BC63}"/>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7" name="Group 6">
            <a:extLst>
              <a:ext uri="{FF2B5EF4-FFF2-40B4-BE49-F238E27FC236}">
                <a16:creationId xmlns:a16="http://schemas.microsoft.com/office/drawing/2014/main" id="{D7A1CF8B-3479-49A3-A30E-2F2ECE962075}"/>
              </a:ext>
            </a:extLst>
          </p:cNvPr>
          <p:cNvGrpSpPr/>
          <p:nvPr userDrawn="1"/>
        </p:nvGrpSpPr>
        <p:grpSpPr>
          <a:xfrm>
            <a:off x="6953250" y="-25401"/>
            <a:ext cx="5238750" cy="6902451"/>
            <a:chOff x="6953250" y="-25401"/>
            <a:chExt cx="5238750" cy="6902451"/>
          </a:xfrm>
        </p:grpSpPr>
        <p:cxnSp>
          <p:nvCxnSpPr>
            <p:cNvPr id="14" name="Straight Connector 13">
              <a:extLst>
                <a:ext uri="{FF2B5EF4-FFF2-40B4-BE49-F238E27FC236}">
                  <a16:creationId xmlns:a16="http://schemas.microsoft.com/office/drawing/2014/main" id="{49FBD260-5143-4B12-B9F8-33E48D548909}"/>
                </a:ext>
              </a:extLst>
            </p:cNvPr>
            <p:cNvCxnSpPr/>
            <p:nvPr userDrawn="1"/>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7F08D6-2CA7-4A5A-BE34-07113DCA535D}"/>
                </a:ext>
              </a:extLst>
            </p:cNvPr>
            <p:cNvCxnSpPr/>
            <p:nvPr userDrawn="1"/>
          </p:nvCxnSpPr>
          <p:spPr>
            <a:xfrm flipH="1">
              <a:off x="6953250" y="-25401"/>
              <a:ext cx="3790950" cy="6902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497359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2_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949202B-67AE-417A-A336-DF5257FFDCF0}"/>
              </a:ext>
            </a:extLst>
          </p:cNvPr>
          <p:cNvSpPr>
            <a:spLocks noGrp="1"/>
          </p:cNvSpPr>
          <p:nvPr>
            <p:ph type="title"/>
          </p:nvPr>
        </p:nvSpPr>
        <p:spPr>
          <a:xfrm>
            <a:off x="550863" y="4508500"/>
            <a:ext cx="4500562" cy="1562959"/>
          </a:xfrm>
        </p:spPr>
        <p:txBody>
          <a:bodyPr wrap="square" anchor="t" anchorCtr="0">
            <a:noAutofit/>
          </a:bodyPr>
          <a:lstStyle/>
          <a:p>
            <a:r>
              <a:rPr lang="en-US"/>
              <a:t>Click to edit Master title style</a:t>
            </a:r>
          </a:p>
        </p:txBody>
      </p:sp>
      <p:sp>
        <p:nvSpPr>
          <p:cNvPr id="10" name="Picture Placeholder 9">
            <a:extLst>
              <a:ext uri="{FF2B5EF4-FFF2-40B4-BE49-F238E27FC236}">
                <a16:creationId xmlns:a16="http://schemas.microsoft.com/office/drawing/2014/main" id="{1786D546-2834-435F-950F-DCEFE654B3B1}"/>
              </a:ext>
            </a:extLst>
          </p:cNvPr>
          <p:cNvSpPr>
            <a:spLocks noGrp="1"/>
          </p:cNvSpPr>
          <p:nvPr>
            <p:ph type="pic" sz="quarter" idx="13"/>
          </p:nvPr>
        </p:nvSpPr>
        <p:spPr>
          <a:xfrm>
            <a:off x="0" y="0"/>
            <a:ext cx="12192000" cy="3776472"/>
          </a:xfrm>
          <a:solidFill>
            <a:schemeClr val="accent5"/>
          </a:solidFill>
        </p:spPr>
        <p:txBody>
          <a:bodyPr>
            <a:noAutofit/>
          </a:bodyPr>
          <a:lstStyle/>
          <a:p>
            <a:r>
              <a:rPr lang="en-US"/>
              <a:t>Click icon to add picture</a:t>
            </a:r>
          </a:p>
        </p:txBody>
      </p:sp>
      <p:sp>
        <p:nvSpPr>
          <p:cNvPr id="7" name="Content Placeholder 6">
            <a:extLst>
              <a:ext uri="{FF2B5EF4-FFF2-40B4-BE49-F238E27FC236}">
                <a16:creationId xmlns:a16="http://schemas.microsoft.com/office/drawing/2014/main" id="{3BD763BD-EAC5-4DB8-81AF-9743BB6A9576}"/>
              </a:ext>
            </a:extLst>
          </p:cNvPr>
          <p:cNvSpPr>
            <a:spLocks noGrp="1"/>
          </p:cNvSpPr>
          <p:nvPr>
            <p:ph sz="quarter" idx="15"/>
          </p:nvPr>
        </p:nvSpPr>
        <p:spPr>
          <a:xfrm>
            <a:off x="5262411" y="4508500"/>
            <a:ext cx="6221412" cy="1563688"/>
          </a:xfrm>
        </p:spPr>
        <p:txBody>
          <a:bodyPr>
            <a:noAutofit/>
          </a:bodyPr>
          <a:lstStyle>
            <a:lvl1pPr marL="0" indent="0">
              <a:buNone/>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21827180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a:lstStyle/>
          <a:p>
            <a:r>
              <a:rPr lang="en-US"/>
              <a:t>Click icon to add picture</a:t>
            </a:r>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a:noAutofit/>
          </a:bodyPr>
          <a:lstStyle>
            <a:lvl1pPr marL="548640" indent="0">
              <a:lnSpc>
                <a:spcPct val="200000"/>
              </a:lnSpc>
              <a:buNone/>
              <a:defRPr/>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anchor="b" anchorCtr="0">
            <a:noAutofit/>
          </a:bodyPr>
          <a:lstStyle>
            <a:lvl1pPr marL="548640">
              <a:spcAft>
                <a:spcPts val="1200"/>
              </a:spcAft>
              <a:defRPr sz="6400"/>
            </a:lvl1pPr>
          </a:lstStyle>
          <a:p>
            <a:r>
              <a:rPr lang="en-US"/>
              <a:t>Click to edit Master title style</a:t>
            </a:r>
            <a:endParaRPr lang="en-US" dirty="0"/>
          </a:p>
        </p:txBody>
      </p:sp>
    </p:spTree>
    <p:extLst>
      <p:ext uri="{BB962C8B-B14F-4D97-AF65-F5344CB8AC3E}">
        <p14:creationId xmlns:p14="http://schemas.microsoft.com/office/powerpoint/2010/main" val="55559653"/>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p:cNvSpPr/>
          <p:nvPr/>
        </p:nvSpPr>
        <p:spPr>
          <a:xfrm>
            <a:off x="581190" y="3085764"/>
            <a:ext cx="10993550" cy="33381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10/12/2022</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11" name="Rectangle 1">
            <a:extLst>
              <a:ext uri="{FF2B5EF4-FFF2-40B4-BE49-F238E27FC236}">
                <a16:creationId xmlns:a16="http://schemas.microsoft.com/office/drawing/2014/main" id="{5688E5B1-4139-AD48-BA45-9CE6A55A1ED0}"/>
              </a:ext>
            </a:extLst>
          </p:cNvPr>
          <p:cNvSpPr/>
          <p:nvPr userDrawn="1"/>
        </p:nvSpPr>
        <p:spPr>
          <a:xfrm>
            <a:off x="109259" y="4564339"/>
            <a:ext cx="1016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dirty="0">
              <a:solidFill>
                <a:srgbClr val="FFFFFF"/>
              </a:solidFill>
              <a:latin typeface="Helvetica Light"/>
              <a:sym typeface="Helvetica Light"/>
            </a:endParaRPr>
          </a:p>
        </p:txBody>
      </p:sp>
    </p:spTree>
    <p:extLst>
      <p:ext uri="{BB962C8B-B14F-4D97-AF65-F5344CB8AC3E}">
        <p14:creationId xmlns:p14="http://schemas.microsoft.com/office/powerpoint/2010/main" val="33139633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740156"/>
          </a:xfrm>
        </p:spPr>
        <p:txBody>
          <a:bodyPr anchor="t">
            <a:normAutofit/>
          </a:bodyPr>
          <a:lstStyle>
            <a:lvl1pPr>
              <a:defRPr sz="3400" cap="none" baseline="0"/>
            </a:lvl1pPr>
          </a:lstStyle>
          <a:p>
            <a:r>
              <a:rPr lang="en-US" dirty="0"/>
              <a:t>Click to edit Master title style</a:t>
            </a:r>
          </a:p>
        </p:txBody>
      </p:sp>
      <p:sp>
        <p:nvSpPr>
          <p:cNvPr id="3" name="Content Placeholder 2"/>
          <p:cNvSpPr>
            <a:spLocks noGrp="1"/>
          </p:cNvSpPr>
          <p:nvPr>
            <p:ph idx="1"/>
          </p:nvPr>
        </p:nvSpPr>
        <p:spPr>
          <a:xfrm>
            <a:off x="581192" y="1890876"/>
            <a:ext cx="11029615" cy="40844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10/12/2022</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13" name="Rectangle 1">
            <a:extLst>
              <a:ext uri="{FF2B5EF4-FFF2-40B4-BE49-F238E27FC236}">
                <a16:creationId xmlns:a16="http://schemas.microsoft.com/office/drawing/2014/main" id="{C8660979-B6F8-480C-AAC7-48903CC3ECFC}"/>
              </a:ext>
            </a:extLst>
          </p:cNvPr>
          <p:cNvSpPr/>
          <p:nvPr userDrawn="1"/>
        </p:nvSpPr>
        <p:spPr>
          <a:xfrm>
            <a:off x="0" y="806538"/>
            <a:ext cx="453601" cy="363044"/>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dirty="0">
              <a:solidFill>
                <a:srgbClr val="FFFFFF"/>
              </a:solidFill>
              <a:latin typeface="Helvetica Light"/>
              <a:sym typeface="Helvetica Light"/>
            </a:endParaRPr>
          </a:p>
        </p:txBody>
      </p:sp>
    </p:spTree>
    <p:extLst>
      <p:ext uri="{BB962C8B-B14F-4D97-AF65-F5344CB8AC3E}">
        <p14:creationId xmlns:p14="http://schemas.microsoft.com/office/powerpoint/2010/main" val="30134201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390CC524-3900-1041-BDBF-D0ABD37D8E8B}"/>
              </a:ext>
            </a:extLst>
          </p:cNvPr>
          <p:cNvSpPr>
            <a:spLocks noGrp="1"/>
          </p:cNvSpPr>
          <p:nvPr>
            <p:ph type="pic" sz="quarter" idx="13"/>
          </p:nvPr>
        </p:nvSpPr>
        <p:spPr>
          <a:xfrm>
            <a:off x="0" y="0"/>
            <a:ext cx="5524500" cy="6858000"/>
          </a:xfrm>
          <a:custGeom>
            <a:avLst/>
            <a:gdLst>
              <a:gd name="connsiteX0" fmla="*/ 0 w 5524500"/>
              <a:gd name="connsiteY0" fmla="*/ 0 h 6858000"/>
              <a:gd name="connsiteX1" fmla="*/ 5524500 w 5524500"/>
              <a:gd name="connsiteY1" fmla="*/ 0 h 6858000"/>
              <a:gd name="connsiteX2" fmla="*/ 5524500 w 5524500"/>
              <a:gd name="connsiteY2" fmla="*/ 806538 h 6858000"/>
              <a:gd name="connsiteX3" fmla="*/ 4952408 w 5524500"/>
              <a:gd name="connsiteY3" fmla="*/ 806538 h 6858000"/>
              <a:gd name="connsiteX4" fmla="*/ 4952408 w 5524500"/>
              <a:gd name="connsiteY4" fmla="*/ 1187539 h 6858000"/>
              <a:gd name="connsiteX5" fmla="*/ 5524500 w 5524500"/>
              <a:gd name="connsiteY5" fmla="*/ 1187539 h 6858000"/>
              <a:gd name="connsiteX6" fmla="*/ 5524500 w 5524500"/>
              <a:gd name="connsiteY6" fmla="*/ 6858000 h 6858000"/>
              <a:gd name="connsiteX7" fmla="*/ 0 w 55245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24500" h="6858000">
                <a:moveTo>
                  <a:pt x="0" y="0"/>
                </a:moveTo>
                <a:lnTo>
                  <a:pt x="5524500" y="0"/>
                </a:lnTo>
                <a:lnTo>
                  <a:pt x="5524500" y="806538"/>
                </a:lnTo>
                <a:lnTo>
                  <a:pt x="4952408" y="806538"/>
                </a:lnTo>
                <a:lnTo>
                  <a:pt x="4952408" y="1187539"/>
                </a:lnTo>
                <a:lnTo>
                  <a:pt x="5524500" y="1187539"/>
                </a:lnTo>
                <a:lnTo>
                  <a:pt x="5524500" y="6858000"/>
                </a:lnTo>
                <a:lnTo>
                  <a:pt x="0" y="6858000"/>
                </a:lnTo>
                <a:close/>
              </a:path>
            </a:pathLst>
          </a:custGeom>
          <a:solidFill>
            <a:schemeClr val="tx2"/>
          </a:solidFill>
        </p:spPr>
        <p:txBody>
          <a:bodyPr wrap="square">
            <a:noAutofit/>
          </a:bodyPr>
          <a:lstStyle>
            <a:lvl1pPr marL="0" indent="0" algn="ctr">
              <a:buNone/>
              <a:defRPr>
                <a:solidFill>
                  <a:schemeClr val="bg1"/>
                </a:solidFill>
              </a:defRPr>
            </a:lvl1pPr>
          </a:lstStyle>
          <a:p>
            <a:r>
              <a:rPr lang="en-US"/>
              <a:t>Click icon to add picture</a:t>
            </a:r>
            <a:endParaRPr lang="en-US" dirty="0"/>
          </a:p>
        </p:txBody>
      </p:sp>
      <p:sp>
        <p:nvSpPr>
          <p:cNvPr id="3" name="Content Placeholder 2"/>
          <p:cNvSpPr>
            <a:spLocks noGrp="1"/>
          </p:cNvSpPr>
          <p:nvPr>
            <p:ph idx="1"/>
          </p:nvPr>
        </p:nvSpPr>
        <p:spPr>
          <a:xfrm>
            <a:off x="6223592" y="1890876"/>
            <a:ext cx="5387215" cy="40844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10/12/2022</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14" name="Title 1">
            <a:extLst>
              <a:ext uri="{FF2B5EF4-FFF2-40B4-BE49-F238E27FC236}">
                <a16:creationId xmlns:a16="http://schemas.microsoft.com/office/drawing/2014/main" id="{1D49B377-6CF8-9E4B-8973-3F8057D7DF48}"/>
              </a:ext>
            </a:extLst>
          </p:cNvPr>
          <p:cNvSpPr>
            <a:spLocks noGrp="1"/>
          </p:cNvSpPr>
          <p:nvPr>
            <p:ph type="title" hasCustomPrompt="1"/>
          </p:nvPr>
        </p:nvSpPr>
        <p:spPr>
          <a:xfrm>
            <a:off x="6223592" y="702156"/>
            <a:ext cx="5387215" cy="740156"/>
          </a:xfrm>
        </p:spPr>
        <p:txBody>
          <a:bodyPr anchor="t">
            <a:normAutofit/>
          </a:bodyPr>
          <a:lstStyle>
            <a:lvl1pPr>
              <a:defRPr sz="3400" cap="none" baseline="0"/>
            </a:lvl1pPr>
          </a:lstStyle>
          <a:p>
            <a:r>
              <a:rPr lang="en-US" dirty="0"/>
              <a:t>TITLE GOES HERE</a:t>
            </a:r>
          </a:p>
        </p:txBody>
      </p:sp>
      <p:sp>
        <p:nvSpPr>
          <p:cNvPr id="19" name="Rectangle 1">
            <a:extLst>
              <a:ext uri="{FF2B5EF4-FFF2-40B4-BE49-F238E27FC236}">
                <a16:creationId xmlns:a16="http://schemas.microsoft.com/office/drawing/2014/main" id="{E11F091D-EBC7-D743-82DA-0E177FD421D4}"/>
              </a:ext>
            </a:extLst>
          </p:cNvPr>
          <p:cNvSpPr/>
          <p:nvPr userDrawn="1"/>
        </p:nvSpPr>
        <p:spPr>
          <a:xfrm>
            <a:off x="4952408" y="806538"/>
            <a:ext cx="1016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dirty="0">
              <a:solidFill>
                <a:srgbClr val="FFFFFF"/>
              </a:solidFill>
              <a:latin typeface="Helvetica Light"/>
              <a:sym typeface="Helvetica Light"/>
            </a:endParaRPr>
          </a:p>
        </p:txBody>
      </p:sp>
    </p:spTree>
    <p:extLst>
      <p:ext uri="{BB962C8B-B14F-4D97-AF65-F5344CB8AC3E}">
        <p14:creationId xmlns:p14="http://schemas.microsoft.com/office/powerpoint/2010/main" val="12857491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8" name="Rectangle 7"/>
          <p:cNvSpPr>
            <a:spLocks noChangeAspect="1"/>
          </p:cNvSpPr>
          <p:nvPr/>
        </p:nvSpPr>
        <p:spPr>
          <a:xfrm>
            <a:off x="581191" y="5141974"/>
            <a:ext cx="11029615" cy="125882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none" baseline="0">
                <a:solidFill>
                  <a:schemeClr val="tx1">
                    <a:lumMod val="75000"/>
                    <a:lumOff val="25000"/>
                  </a:schemeClr>
                </a:solidFill>
              </a:defRPr>
            </a:lvl1pPr>
          </a:lstStyle>
          <a:p>
            <a:r>
              <a:rPr lang="en-US" dirty="0"/>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none"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10/12/2022</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11" name="Rectangle 1">
            <a:extLst>
              <a:ext uri="{FF2B5EF4-FFF2-40B4-BE49-F238E27FC236}">
                <a16:creationId xmlns:a16="http://schemas.microsoft.com/office/drawing/2014/main" id="{5DC1E635-F6E7-F248-9B85-120581E81180}"/>
              </a:ext>
            </a:extLst>
          </p:cNvPr>
          <p:cNvSpPr/>
          <p:nvPr userDrawn="1"/>
        </p:nvSpPr>
        <p:spPr>
          <a:xfrm>
            <a:off x="109259" y="5552029"/>
            <a:ext cx="1016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dirty="0">
              <a:solidFill>
                <a:srgbClr val="FFFFFF"/>
              </a:solidFill>
              <a:latin typeface="Helvetica Light"/>
              <a:sym typeface="Helvetica Light"/>
            </a:endParaRPr>
          </a:p>
        </p:txBody>
      </p:sp>
    </p:spTree>
    <p:extLst>
      <p:ext uri="{BB962C8B-B14F-4D97-AF65-F5344CB8AC3E}">
        <p14:creationId xmlns:p14="http://schemas.microsoft.com/office/powerpoint/2010/main" val="24699204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81194" y="1956391"/>
            <a:ext cx="3863216" cy="4467523"/>
          </a:xfrm>
        </p:spPr>
        <p:txBody>
          <a:bodyPr anchor="t">
            <a:normAutofit/>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93599" y="1956391"/>
            <a:ext cx="6917210" cy="446752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10/12/2022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8" name="Title 1">
            <a:extLst>
              <a:ext uri="{FF2B5EF4-FFF2-40B4-BE49-F238E27FC236}">
                <a16:creationId xmlns:a16="http://schemas.microsoft.com/office/drawing/2014/main" id="{4C75DA6C-B626-714A-8BBC-6FDDB6BE4083}"/>
              </a:ext>
            </a:extLst>
          </p:cNvPr>
          <p:cNvSpPr>
            <a:spLocks noGrp="1"/>
          </p:cNvSpPr>
          <p:nvPr>
            <p:ph type="title"/>
          </p:nvPr>
        </p:nvSpPr>
        <p:spPr>
          <a:xfrm>
            <a:off x="581192" y="702156"/>
            <a:ext cx="11029616" cy="740156"/>
          </a:xfrm>
        </p:spPr>
        <p:txBody>
          <a:bodyPr anchor="t">
            <a:normAutofit/>
          </a:bodyPr>
          <a:lstStyle>
            <a:lvl1pPr>
              <a:defRPr sz="3400"/>
            </a:lvl1pPr>
          </a:lstStyle>
          <a:p>
            <a:r>
              <a:rPr lang="en-US"/>
              <a:t>Click to edit Master title style</a:t>
            </a:r>
            <a:endParaRPr lang="en-US" dirty="0"/>
          </a:p>
        </p:txBody>
      </p:sp>
      <p:sp>
        <p:nvSpPr>
          <p:cNvPr id="9" name="Rectangle 1">
            <a:extLst>
              <a:ext uri="{FF2B5EF4-FFF2-40B4-BE49-F238E27FC236}">
                <a16:creationId xmlns:a16="http://schemas.microsoft.com/office/drawing/2014/main" id="{72B4D55A-70C8-E04B-B7E3-3355A1131891}"/>
              </a:ext>
            </a:extLst>
          </p:cNvPr>
          <p:cNvSpPr/>
          <p:nvPr userDrawn="1"/>
        </p:nvSpPr>
        <p:spPr>
          <a:xfrm>
            <a:off x="0" y="806538"/>
            <a:ext cx="453601" cy="363044"/>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dirty="0">
              <a:solidFill>
                <a:srgbClr val="FFFFFF"/>
              </a:solidFill>
              <a:latin typeface="Helvetica Light"/>
              <a:sym typeface="Helvetica Light"/>
            </a:endParaRPr>
          </a:p>
        </p:txBody>
      </p:sp>
    </p:spTree>
    <p:extLst>
      <p:ext uri="{BB962C8B-B14F-4D97-AF65-F5344CB8AC3E}">
        <p14:creationId xmlns:p14="http://schemas.microsoft.com/office/powerpoint/2010/main" val="16684579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81192" y="2847885"/>
            <a:ext cx="4757482" cy="557784"/>
          </a:xfrm>
        </p:spPr>
        <p:txBody>
          <a:bodyPr anchor="ctr">
            <a:noAutofit/>
          </a:bodyPr>
          <a:lstStyle>
            <a:lvl1pPr marL="0" indent="0" algn="ctr">
              <a:buNone/>
              <a:defRPr sz="28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goes here</a:t>
            </a:r>
          </a:p>
        </p:txBody>
      </p:sp>
      <p:sp>
        <p:nvSpPr>
          <p:cNvPr id="4" name="Content Placeholder 3"/>
          <p:cNvSpPr>
            <a:spLocks noGrp="1"/>
          </p:cNvSpPr>
          <p:nvPr>
            <p:ph sz="half" idx="2"/>
          </p:nvPr>
        </p:nvSpPr>
        <p:spPr>
          <a:xfrm>
            <a:off x="581194" y="3523046"/>
            <a:ext cx="4757479" cy="2131499"/>
          </a:xfrm>
        </p:spPr>
        <p:txBody>
          <a:bodyPr anchor="t">
            <a:normAutofit/>
          </a:bodyPr>
          <a:lstStyle>
            <a:lvl1pPr algn="ctr">
              <a:defRPr/>
            </a:lvl1pPr>
            <a:lvl2pPr algn="ctr">
              <a:defRPr/>
            </a:lvl2pPr>
            <a:lvl3pPr algn="ctr">
              <a:defRPr/>
            </a:lvl3pPr>
            <a:lvl4pPr algn="ctr">
              <a:defRPr/>
            </a:lvl4pPr>
            <a:lvl5pPr algn="ct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604002" y="2847886"/>
            <a:ext cx="4757483" cy="553373"/>
          </a:xfrm>
        </p:spPr>
        <p:txBody>
          <a:bodyPr anchor="ctr">
            <a:noAutofit/>
          </a:bodyPr>
          <a:lstStyle>
            <a:lvl1pPr marL="0" marR="0" indent="0" algn="ctr"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8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goes here</a:t>
            </a:r>
          </a:p>
        </p:txBody>
      </p:sp>
      <p:sp>
        <p:nvSpPr>
          <p:cNvPr id="6" name="Content Placeholder 5"/>
          <p:cNvSpPr>
            <a:spLocks noGrp="1"/>
          </p:cNvSpPr>
          <p:nvPr>
            <p:ph sz="quarter" idx="4"/>
          </p:nvPr>
        </p:nvSpPr>
        <p:spPr>
          <a:xfrm>
            <a:off x="6604001" y="3523046"/>
            <a:ext cx="4757484" cy="2131499"/>
          </a:xfrm>
        </p:spPr>
        <p:txBody>
          <a:bodyPr anchor="t">
            <a:normAutofit/>
          </a:bodyPr>
          <a:lstStyle>
            <a:lvl1pPr algn="ctr">
              <a:defRPr/>
            </a:lvl1pPr>
            <a:lvl2pPr algn="ctr">
              <a:defRPr/>
            </a:lvl2pPr>
            <a:lvl3pPr algn="ctr">
              <a:defRPr/>
            </a:lvl3pPr>
            <a:lvl4pPr algn="ctr">
              <a:defRPr/>
            </a:lvl4pPr>
            <a:lvl5pPr algn="ct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10/12/2022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
        <p:nvSpPr>
          <p:cNvPr id="10" name="Title 1">
            <a:extLst>
              <a:ext uri="{FF2B5EF4-FFF2-40B4-BE49-F238E27FC236}">
                <a16:creationId xmlns:a16="http://schemas.microsoft.com/office/drawing/2014/main" id="{73CA278B-C101-7F4E-B11A-7B91B0C8E60A}"/>
              </a:ext>
            </a:extLst>
          </p:cNvPr>
          <p:cNvSpPr>
            <a:spLocks noGrp="1"/>
          </p:cNvSpPr>
          <p:nvPr>
            <p:ph type="title"/>
          </p:nvPr>
        </p:nvSpPr>
        <p:spPr>
          <a:xfrm>
            <a:off x="581192" y="702156"/>
            <a:ext cx="11029616" cy="740156"/>
          </a:xfrm>
        </p:spPr>
        <p:txBody>
          <a:bodyPr anchor="t">
            <a:normAutofit/>
          </a:bodyPr>
          <a:lstStyle>
            <a:lvl1pPr>
              <a:defRPr sz="3400"/>
            </a:lvl1pPr>
          </a:lstStyle>
          <a:p>
            <a:r>
              <a:rPr lang="en-US"/>
              <a:t>Click to edit Master title style</a:t>
            </a:r>
            <a:endParaRPr lang="en-US" dirty="0"/>
          </a:p>
        </p:txBody>
      </p:sp>
      <p:sp>
        <p:nvSpPr>
          <p:cNvPr id="11" name="Rectangle 1">
            <a:extLst>
              <a:ext uri="{FF2B5EF4-FFF2-40B4-BE49-F238E27FC236}">
                <a16:creationId xmlns:a16="http://schemas.microsoft.com/office/drawing/2014/main" id="{FE5F6035-AACE-6847-8AF4-EB3C4D79EE95}"/>
              </a:ext>
            </a:extLst>
          </p:cNvPr>
          <p:cNvSpPr/>
          <p:nvPr userDrawn="1"/>
        </p:nvSpPr>
        <p:spPr>
          <a:xfrm>
            <a:off x="0" y="806538"/>
            <a:ext cx="453601" cy="363044"/>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a:solidFill>
                <a:srgbClr val="FFFFFF"/>
              </a:solidFill>
              <a:latin typeface="Helvetica Light"/>
              <a:sym typeface="Helvetica Light"/>
            </a:endParaRPr>
          </a:p>
        </p:txBody>
      </p:sp>
      <p:grpSp>
        <p:nvGrpSpPr>
          <p:cNvPr id="13" name="Group 12">
            <a:extLst>
              <a:ext uri="{FF2B5EF4-FFF2-40B4-BE49-F238E27FC236}">
                <a16:creationId xmlns:a16="http://schemas.microsoft.com/office/drawing/2014/main" id="{7D914FC0-3771-6041-9E7C-1C624C85A803}"/>
              </a:ext>
            </a:extLst>
          </p:cNvPr>
          <p:cNvGrpSpPr/>
          <p:nvPr userDrawn="1"/>
        </p:nvGrpSpPr>
        <p:grpSpPr>
          <a:xfrm>
            <a:off x="5463336" y="2250891"/>
            <a:ext cx="1016001" cy="3839220"/>
            <a:chOff x="5510085" y="2250891"/>
            <a:chExt cx="1016001" cy="3839220"/>
          </a:xfrm>
        </p:grpSpPr>
        <p:cxnSp>
          <p:nvCxnSpPr>
            <p:cNvPr id="14" name="Straight Connector 13">
              <a:extLst>
                <a:ext uri="{FF2B5EF4-FFF2-40B4-BE49-F238E27FC236}">
                  <a16:creationId xmlns:a16="http://schemas.microsoft.com/office/drawing/2014/main" id="{0AED3128-974C-7F4B-BF36-A3836D1725F6}"/>
                </a:ext>
              </a:extLst>
            </p:cNvPr>
            <p:cNvCxnSpPr/>
            <p:nvPr/>
          </p:nvCxnSpPr>
          <p:spPr>
            <a:xfrm>
              <a:off x="6018085" y="2340176"/>
              <a:ext cx="0" cy="37499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
              <a:extLst>
                <a:ext uri="{FF2B5EF4-FFF2-40B4-BE49-F238E27FC236}">
                  <a16:creationId xmlns:a16="http://schemas.microsoft.com/office/drawing/2014/main" id="{2D2224CB-5DFF-3D4B-816B-1A44228A23EE}"/>
                </a:ext>
              </a:extLst>
            </p:cNvPr>
            <p:cNvSpPr/>
            <p:nvPr/>
          </p:nvSpPr>
          <p:spPr>
            <a:xfrm>
              <a:off x="5510085" y="2250891"/>
              <a:ext cx="1016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r>
                <a:rPr lang="en-US" sz="1600" kern="0" noProof="0">
                  <a:solidFill>
                    <a:srgbClr val="FFFFFF"/>
                  </a:solidFill>
                  <a:latin typeface="Helvetica Light"/>
                  <a:sym typeface="Helvetica Light"/>
                </a:rPr>
                <a:t>VS</a:t>
              </a:r>
            </a:p>
          </p:txBody>
        </p:sp>
      </p:grpSp>
    </p:spTree>
    <p:extLst>
      <p:ext uri="{BB962C8B-B14F-4D97-AF65-F5344CB8AC3E}">
        <p14:creationId xmlns:p14="http://schemas.microsoft.com/office/powerpoint/2010/main" val="40288147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DB4ED54-5B5E-4A04-93D3-5772E3CE3818}" type="datetime1">
              <a:rPr lang="en-US" smtClean="0"/>
              <a:t>10/12/2022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
        <p:nvSpPr>
          <p:cNvPr id="6" name="Title 1">
            <a:extLst>
              <a:ext uri="{FF2B5EF4-FFF2-40B4-BE49-F238E27FC236}">
                <a16:creationId xmlns:a16="http://schemas.microsoft.com/office/drawing/2014/main" id="{E2F4516B-8A37-894B-82AE-60204E6767D9}"/>
              </a:ext>
            </a:extLst>
          </p:cNvPr>
          <p:cNvSpPr>
            <a:spLocks noGrp="1"/>
          </p:cNvSpPr>
          <p:nvPr>
            <p:ph type="title"/>
          </p:nvPr>
        </p:nvSpPr>
        <p:spPr>
          <a:xfrm>
            <a:off x="581192" y="702156"/>
            <a:ext cx="11029616" cy="740156"/>
          </a:xfrm>
        </p:spPr>
        <p:txBody>
          <a:bodyPr anchor="t">
            <a:normAutofit/>
          </a:bodyPr>
          <a:lstStyle>
            <a:lvl1pPr>
              <a:defRPr sz="3400" cap="none" baseline="0"/>
            </a:lvl1pPr>
          </a:lstStyle>
          <a:p>
            <a:r>
              <a:rPr lang="en-US" dirty="0"/>
              <a:t>Click to edit Master title style</a:t>
            </a:r>
          </a:p>
        </p:txBody>
      </p:sp>
      <p:sp>
        <p:nvSpPr>
          <p:cNvPr id="7" name="Rectangle 1">
            <a:extLst>
              <a:ext uri="{FF2B5EF4-FFF2-40B4-BE49-F238E27FC236}">
                <a16:creationId xmlns:a16="http://schemas.microsoft.com/office/drawing/2014/main" id="{CC16CE43-CB3C-7544-B05B-0A9F706D6FD8}"/>
              </a:ext>
            </a:extLst>
          </p:cNvPr>
          <p:cNvSpPr/>
          <p:nvPr userDrawn="1"/>
        </p:nvSpPr>
        <p:spPr>
          <a:xfrm>
            <a:off x="0" y="806538"/>
            <a:ext cx="453601" cy="363044"/>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dirty="0">
              <a:solidFill>
                <a:srgbClr val="FFFFFF"/>
              </a:solidFill>
              <a:latin typeface="Helvetica Light"/>
              <a:sym typeface="Helvetica Light"/>
            </a:endParaRPr>
          </a:p>
        </p:txBody>
      </p:sp>
    </p:spTree>
    <p:extLst>
      <p:ext uri="{BB962C8B-B14F-4D97-AF65-F5344CB8AC3E}">
        <p14:creationId xmlns:p14="http://schemas.microsoft.com/office/powerpoint/2010/main" val="33459853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arrow Content Large Imag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9EEDEA7C-D9D3-5E4A-A0E6-B7A0ED5E0F89}"/>
              </a:ext>
            </a:extLst>
          </p:cNvPr>
          <p:cNvSpPr>
            <a:spLocks noGrp="1"/>
          </p:cNvSpPr>
          <p:nvPr>
            <p:ph type="pic" sz="quarter" idx="13"/>
          </p:nvPr>
        </p:nvSpPr>
        <p:spPr>
          <a:xfrm>
            <a:off x="5181599" y="0"/>
            <a:ext cx="7010400" cy="6858000"/>
          </a:xfrm>
          <a:custGeom>
            <a:avLst/>
            <a:gdLst>
              <a:gd name="connsiteX0" fmla="*/ 0 w 7010400"/>
              <a:gd name="connsiteY0" fmla="*/ 0 h 6858000"/>
              <a:gd name="connsiteX1" fmla="*/ 7010400 w 7010400"/>
              <a:gd name="connsiteY1" fmla="*/ 0 h 6858000"/>
              <a:gd name="connsiteX2" fmla="*/ 7010400 w 7010400"/>
              <a:gd name="connsiteY2" fmla="*/ 6858000 h 6858000"/>
              <a:gd name="connsiteX3" fmla="*/ 0 w 7010400"/>
              <a:gd name="connsiteY3" fmla="*/ 6858000 h 6858000"/>
              <a:gd name="connsiteX4" fmla="*/ 0 w 7010400"/>
              <a:gd name="connsiteY4" fmla="*/ 2620396 h 6858000"/>
              <a:gd name="connsiteX5" fmla="*/ 508001 w 7010400"/>
              <a:gd name="connsiteY5" fmla="*/ 2620396 h 6858000"/>
              <a:gd name="connsiteX6" fmla="*/ 508001 w 7010400"/>
              <a:gd name="connsiteY6" fmla="*/ 2239395 h 6858000"/>
              <a:gd name="connsiteX7" fmla="*/ 0 w 7010400"/>
              <a:gd name="connsiteY7" fmla="*/ 223939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10400" h="6858000">
                <a:moveTo>
                  <a:pt x="0" y="0"/>
                </a:moveTo>
                <a:lnTo>
                  <a:pt x="7010400" y="0"/>
                </a:lnTo>
                <a:lnTo>
                  <a:pt x="7010400" y="6858000"/>
                </a:lnTo>
                <a:lnTo>
                  <a:pt x="0" y="6858000"/>
                </a:lnTo>
                <a:lnTo>
                  <a:pt x="0" y="2620396"/>
                </a:lnTo>
                <a:lnTo>
                  <a:pt x="508001" y="2620396"/>
                </a:lnTo>
                <a:lnTo>
                  <a:pt x="508001" y="2239395"/>
                </a:lnTo>
                <a:lnTo>
                  <a:pt x="0" y="2239395"/>
                </a:lnTo>
                <a:close/>
              </a:path>
            </a:pathLst>
          </a:custGeom>
          <a:solidFill>
            <a:schemeClr val="tx2"/>
          </a:solidFill>
        </p:spPr>
        <p:txBody>
          <a:bodyPr wrap="square">
            <a:noAutofit/>
          </a:bodyPr>
          <a:lstStyle/>
          <a:p>
            <a:r>
              <a:rPr lang="en-US"/>
              <a:t>Click icon to add picture</a:t>
            </a:r>
            <a:endParaRPr lang="en-US" dirty="0"/>
          </a:p>
        </p:txBody>
      </p:sp>
      <p:sp>
        <p:nvSpPr>
          <p:cNvPr id="2" name="Date Placeholder 1"/>
          <p:cNvSpPr>
            <a:spLocks noGrp="1"/>
          </p:cNvSpPr>
          <p:nvPr>
            <p:ph type="dt" sz="half" idx="10"/>
          </p:nvPr>
        </p:nvSpPr>
        <p:spPr/>
        <p:txBody>
          <a:bodyPr/>
          <a:lstStyle/>
          <a:p>
            <a:fld id="{4EDE50D6-574B-40AF-946F-D52A04ADE379}" type="datetime1">
              <a:rPr lang="en-US" smtClean="0"/>
              <a:t>10/12/2022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
        <p:nvSpPr>
          <p:cNvPr id="12" name="Rectangle 1">
            <a:extLst>
              <a:ext uri="{FF2B5EF4-FFF2-40B4-BE49-F238E27FC236}">
                <a16:creationId xmlns:a16="http://schemas.microsoft.com/office/drawing/2014/main" id="{EF358276-528D-1F4E-804A-4F9FDE93568A}"/>
              </a:ext>
            </a:extLst>
          </p:cNvPr>
          <p:cNvSpPr/>
          <p:nvPr userDrawn="1"/>
        </p:nvSpPr>
        <p:spPr>
          <a:xfrm>
            <a:off x="4673599" y="2239395"/>
            <a:ext cx="1016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dirty="0">
              <a:solidFill>
                <a:srgbClr val="FFFFFF"/>
              </a:solidFill>
              <a:latin typeface="Helvetica Light"/>
              <a:sym typeface="Helvetica Light"/>
            </a:endParaRPr>
          </a:p>
        </p:txBody>
      </p:sp>
      <p:sp>
        <p:nvSpPr>
          <p:cNvPr id="15" name="Rectangle 1">
            <a:extLst>
              <a:ext uri="{FF2B5EF4-FFF2-40B4-BE49-F238E27FC236}">
                <a16:creationId xmlns:a16="http://schemas.microsoft.com/office/drawing/2014/main" id="{A6817E56-9BF4-B245-9536-10F7E163D7D9}"/>
              </a:ext>
            </a:extLst>
          </p:cNvPr>
          <p:cNvSpPr/>
          <p:nvPr userDrawn="1"/>
        </p:nvSpPr>
        <p:spPr>
          <a:xfrm>
            <a:off x="581192" y="875830"/>
            <a:ext cx="2540001" cy="25400"/>
          </a:xfrm>
          <a:prstGeom prst="rect">
            <a:avLst/>
          </a:prstGeom>
          <a:solidFill>
            <a:srgbClr val="24282B"/>
          </a:solidFill>
          <a:ln w="12700">
            <a:miter lim="400000"/>
          </a:ln>
        </p:spPr>
        <p:txBody>
          <a:bodyPr lIns="50800" tIns="50800" rIns="50800" bIns="50800" anchor="ctr"/>
          <a:lstStyle/>
          <a:p>
            <a:pPr algn="ctr">
              <a:defRPr sz="3200" spc="0">
                <a:solidFill>
                  <a:srgbClr val="0433FF"/>
                </a:solidFill>
                <a:latin typeface="Helvetica Light"/>
                <a:ea typeface="Helvetica Light"/>
                <a:cs typeface="Helvetica Light"/>
                <a:sym typeface="Helvetica Light"/>
              </a:defRPr>
            </a:pPr>
            <a:endParaRPr lang="en-US" noProof="0" dirty="0"/>
          </a:p>
        </p:txBody>
      </p:sp>
      <p:sp>
        <p:nvSpPr>
          <p:cNvPr id="18" name="Content Placeholder 2">
            <a:extLst>
              <a:ext uri="{FF2B5EF4-FFF2-40B4-BE49-F238E27FC236}">
                <a16:creationId xmlns:a16="http://schemas.microsoft.com/office/drawing/2014/main" id="{A2F758DC-4792-1D42-83A8-ED4E6CD5F7E3}"/>
              </a:ext>
            </a:extLst>
          </p:cNvPr>
          <p:cNvSpPr>
            <a:spLocks noGrp="1"/>
          </p:cNvSpPr>
          <p:nvPr>
            <p:ph sz="half" idx="1"/>
          </p:nvPr>
        </p:nvSpPr>
        <p:spPr>
          <a:xfrm>
            <a:off x="581194" y="2720636"/>
            <a:ext cx="3863216" cy="3634317"/>
          </a:xfrm>
        </p:spPr>
        <p:txBody>
          <a:bodyPr anchor="t">
            <a:normAutofit/>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itle 1">
            <a:extLst>
              <a:ext uri="{FF2B5EF4-FFF2-40B4-BE49-F238E27FC236}">
                <a16:creationId xmlns:a16="http://schemas.microsoft.com/office/drawing/2014/main" id="{2859246A-0674-144E-84D6-29D5891C06F8}"/>
              </a:ext>
            </a:extLst>
          </p:cNvPr>
          <p:cNvSpPr>
            <a:spLocks noGrp="1"/>
          </p:cNvSpPr>
          <p:nvPr>
            <p:ph type="title" hasCustomPrompt="1"/>
          </p:nvPr>
        </p:nvSpPr>
        <p:spPr>
          <a:xfrm>
            <a:off x="581192" y="1304660"/>
            <a:ext cx="3863216" cy="1415976"/>
          </a:xfrm>
        </p:spPr>
        <p:txBody>
          <a:bodyPr anchor="t">
            <a:normAutofit/>
          </a:bodyPr>
          <a:lstStyle>
            <a:lvl1pPr>
              <a:defRPr sz="3400" cap="none" baseline="0"/>
            </a:lvl1pPr>
          </a:lstStyle>
          <a:p>
            <a:r>
              <a:rPr lang="en-US" dirty="0"/>
              <a:t>Title goes here</a:t>
            </a:r>
          </a:p>
        </p:txBody>
      </p:sp>
    </p:spTree>
    <p:extLst>
      <p:ext uri="{BB962C8B-B14F-4D97-AF65-F5344CB8AC3E}">
        <p14:creationId xmlns:p14="http://schemas.microsoft.com/office/powerpoint/2010/main" val="3051764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Brea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148840"/>
            <a:ext cx="4179570" cy="1715531"/>
          </a:xfrm>
        </p:spPr>
        <p:txBody>
          <a:bodyPr anchor="b">
            <a:noAutofit/>
          </a:bodyPr>
          <a:lstStyle>
            <a:lvl1pPr algn="l">
              <a:defRPr sz="3600" spc="150"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991350" y="3962003"/>
            <a:ext cx="4179570" cy="365125"/>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F05D2CCB-CCFC-4A8A-ADA9-C1E4D13B96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269951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10/12/2022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
        <p:nvSpPr>
          <p:cNvPr id="5" name="Rectangle 1">
            <a:extLst>
              <a:ext uri="{FF2B5EF4-FFF2-40B4-BE49-F238E27FC236}">
                <a16:creationId xmlns:a16="http://schemas.microsoft.com/office/drawing/2014/main" id="{360596E6-4DE9-A746-9D39-94401D2B4645}"/>
              </a:ext>
            </a:extLst>
          </p:cNvPr>
          <p:cNvSpPr/>
          <p:nvPr userDrawn="1"/>
        </p:nvSpPr>
        <p:spPr>
          <a:xfrm rot="16200000">
            <a:off x="3619401" y="2402840"/>
            <a:ext cx="1270001" cy="12701"/>
          </a:xfrm>
          <a:prstGeom prst="rect">
            <a:avLst/>
          </a:prstGeom>
          <a:solidFill>
            <a:srgbClr val="111111"/>
          </a:solidFill>
          <a:ln w="12700">
            <a:miter lim="400000"/>
          </a:ln>
        </p:spPr>
        <p:txBody>
          <a:bodyPr lIns="25400" tIns="25400" rIns="25400" bIns="25400" anchor="ctr"/>
          <a:lstStyle/>
          <a:p>
            <a:pPr algn="ctr">
              <a:defRPr sz="3200" spc="0">
                <a:solidFill>
                  <a:srgbClr val="000000"/>
                </a:solidFill>
                <a:latin typeface="Helvetica Light"/>
                <a:ea typeface="Helvetica Light"/>
                <a:cs typeface="Helvetica Light"/>
                <a:sym typeface="Helvetica Light"/>
              </a:defRPr>
            </a:pPr>
            <a:endParaRPr lang="en-US" sz="1600" noProof="0" dirty="0"/>
          </a:p>
        </p:txBody>
      </p:sp>
      <p:sp>
        <p:nvSpPr>
          <p:cNvPr id="14" name="Picture Placeholder 13">
            <a:extLst>
              <a:ext uri="{FF2B5EF4-FFF2-40B4-BE49-F238E27FC236}">
                <a16:creationId xmlns:a16="http://schemas.microsoft.com/office/drawing/2014/main" id="{14FCD294-AF1C-5E4C-A4DA-80CFCFA430D2}"/>
              </a:ext>
            </a:extLst>
          </p:cNvPr>
          <p:cNvSpPr>
            <a:spLocks noGrp="1"/>
          </p:cNvSpPr>
          <p:nvPr>
            <p:ph type="pic" sz="quarter" idx="13"/>
          </p:nvPr>
        </p:nvSpPr>
        <p:spPr>
          <a:xfrm>
            <a:off x="973138" y="917461"/>
            <a:ext cx="2205037" cy="4989627"/>
          </a:xfrm>
          <a:custGeom>
            <a:avLst/>
            <a:gdLst>
              <a:gd name="connsiteX0" fmla="*/ 0 w 2205037"/>
              <a:gd name="connsiteY0" fmla="*/ 0 h 4989627"/>
              <a:gd name="connsiteX1" fmla="*/ 2205037 w 2205037"/>
              <a:gd name="connsiteY1" fmla="*/ 0 h 4989627"/>
              <a:gd name="connsiteX2" fmla="*/ 2205037 w 2205037"/>
              <a:gd name="connsiteY2" fmla="*/ 4989627 h 4989627"/>
              <a:gd name="connsiteX3" fmla="*/ 0 w 2205037"/>
              <a:gd name="connsiteY3" fmla="*/ 4989627 h 4989627"/>
              <a:gd name="connsiteX4" fmla="*/ 0 w 2205037"/>
              <a:gd name="connsiteY4" fmla="*/ 4286290 h 4989627"/>
              <a:gd name="connsiteX5" fmla="*/ 809319 w 2205037"/>
              <a:gd name="connsiteY5" fmla="*/ 4286290 h 4989627"/>
              <a:gd name="connsiteX6" fmla="*/ 809319 w 2205037"/>
              <a:gd name="connsiteY6" fmla="*/ 3905289 h 4989627"/>
              <a:gd name="connsiteX7" fmla="*/ 0 w 2205037"/>
              <a:gd name="connsiteY7" fmla="*/ 3905289 h 498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5037" h="4989627">
                <a:moveTo>
                  <a:pt x="0" y="0"/>
                </a:moveTo>
                <a:lnTo>
                  <a:pt x="2205037" y="0"/>
                </a:lnTo>
                <a:lnTo>
                  <a:pt x="2205037" y="4989627"/>
                </a:lnTo>
                <a:lnTo>
                  <a:pt x="0" y="4989627"/>
                </a:lnTo>
                <a:lnTo>
                  <a:pt x="0" y="4286290"/>
                </a:lnTo>
                <a:lnTo>
                  <a:pt x="809319" y="4286290"/>
                </a:lnTo>
                <a:lnTo>
                  <a:pt x="809319" y="3905289"/>
                </a:lnTo>
                <a:lnTo>
                  <a:pt x="0" y="3905289"/>
                </a:lnTo>
                <a:close/>
              </a:path>
            </a:pathLst>
          </a:custGeom>
          <a:solidFill>
            <a:schemeClr val="tx2"/>
          </a:solidFill>
        </p:spPr>
        <p:txBody>
          <a:bodyPr wrap="square">
            <a:noAutofit/>
          </a:bodyPr>
          <a:lstStyle/>
          <a:p>
            <a:r>
              <a:rPr lang="en-US"/>
              <a:t>Click icon to add picture</a:t>
            </a:r>
            <a:endParaRPr lang="en-US" dirty="0"/>
          </a:p>
        </p:txBody>
      </p:sp>
      <p:sp>
        <p:nvSpPr>
          <p:cNvPr id="15" name="Rectangle 1">
            <a:extLst>
              <a:ext uri="{FF2B5EF4-FFF2-40B4-BE49-F238E27FC236}">
                <a16:creationId xmlns:a16="http://schemas.microsoft.com/office/drawing/2014/main" id="{8EDF2123-85B2-F547-8D7A-F0273E1E9E85}"/>
              </a:ext>
            </a:extLst>
          </p:cNvPr>
          <p:cNvSpPr/>
          <p:nvPr userDrawn="1"/>
        </p:nvSpPr>
        <p:spPr>
          <a:xfrm>
            <a:off x="764089" y="4824593"/>
            <a:ext cx="1016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dirty="0">
              <a:solidFill>
                <a:srgbClr val="FFFFFF"/>
              </a:solidFill>
              <a:latin typeface="Helvetica Light"/>
              <a:sym typeface="Helvetica Light"/>
            </a:endParaRPr>
          </a:p>
        </p:txBody>
      </p:sp>
      <p:sp>
        <p:nvSpPr>
          <p:cNvPr id="18" name="Title 1">
            <a:extLst>
              <a:ext uri="{FF2B5EF4-FFF2-40B4-BE49-F238E27FC236}">
                <a16:creationId xmlns:a16="http://schemas.microsoft.com/office/drawing/2014/main" id="{51DA15C9-6722-0B47-897A-7DC9AED35B7C}"/>
              </a:ext>
            </a:extLst>
          </p:cNvPr>
          <p:cNvSpPr>
            <a:spLocks noGrp="1"/>
          </p:cNvSpPr>
          <p:nvPr>
            <p:ph type="title" hasCustomPrompt="1"/>
          </p:nvPr>
        </p:nvSpPr>
        <p:spPr>
          <a:xfrm>
            <a:off x="4248051" y="2945525"/>
            <a:ext cx="2945494" cy="1613201"/>
          </a:xfrm>
        </p:spPr>
        <p:txBody>
          <a:bodyPr lIns="0" tIns="0" rIns="0" bIns="0" anchor="b">
            <a:normAutofit/>
          </a:bodyPr>
          <a:lstStyle>
            <a:lvl1pPr>
              <a:defRPr sz="3400"/>
            </a:lvl1pPr>
          </a:lstStyle>
          <a:p>
            <a:r>
              <a:rPr lang="en-US" dirty="0"/>
              <a:t>TITLE GOES HERE</a:t>
            </a:r>
          </a:p>
        </p:txBody>
      </p:sp>
      <p:sp>
        <p:nvSpPr>
          <p:cNvPr id="22" name="Content Placeholder 20">
            <a:extLst>
              <a:ext uri="{FF2B5EF4-FFF2-40B4-BE49-F238E27FC236}">
                <a16:creationId xmlns:a16="http://schemas.microsoft.com/office/drawing/2014/main" id="{5FFB748F-E999-9A4B-B9D8-B6E1C2AE0134}"/>
              </a:ext>
            </a:extLst>
          </p:cNvPr>
          <p:cNvSpPr>
            <a:spLocks noGrp="1"/>
          </p:cNvSpPr>
          <p:nvPr>
            <p:ph sz="quarter" idx="14"/>
          </p:nvPr>
        </p:nvSpPr>
        <p:spPr>
          <a:xfrm>
            <a:off x="7405688" y="2005013"/>
            <a:ext cx="4510087" cy="4027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475526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Galler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10/12/2022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
        <p:nvSpPr>
          <p:cNvPr id="5" name="placeholder.jpg">
            <a:extLst>
              <a:ext uri="{FF2B5EF4-FFF2-40B4-BE49-F238E27FC236}">
                <a16:creationId xmlns:a16="http://schemas.microsoft.com/office/drawing/2014/main" id="{D447DA2F-5DA0-834C-9AFA-DC4F7B4ECCDC}"/>
              </a:ext>
            </a:extLst>
          </p:cNvPr>
          <p:cNvSpPr>
            <a:spLocks noGrp="1"/>
          </p:cNvSpPr>
          <p:nvPr>
            <p:ph type="pic" sz="quarter" idx="13"/>
          </p:nvPr>
        </p:nvSpPr>
        <p:spPr>
          <a:xfrm>
            <a:off x="10128308" y="717550"/>
            <a:ext cx="2063601" cy="4953001"/>
          </a:xfrm>
          <a:prstGeom prst="rect">
            <a:avLst/>
          </a:prstGeom>
          <a:solidFill>
            <a:schemeClr val="tx2"/>
          </a:solidFill>
        </p:spPr>
        <p:txBody>
          <a:bodyPr lIns="91439" tIns="45719" rIns="91439" bIns="45719">
            <a:noAutofit/>
          </a:bodyPr>
          <a:lstStyle/>
          <a:p>
            <a:r>
              <a:rPr lang="en-US" noProof="0"/>
              <a:t>Click icon to add picture</a:t>
            </a:r>
          </a:p>
        </p:txBody>
      </p:sp>
      <p:sp>
        <p:nvSpPr>
          <p:cNvPr id="10" name="Picture Placeholder 9">
            <a:extLst>
              <a:ext uri="{FF2B5EF4-FFF2-40B4-BE49-F238E27FC236}">
                <a16:creationId xmlns:a16="http://schemas.microsoft.com/office/drawing/2014/main" id="{0292654E-1088-3C42-A573-2CBF48FA3324}"/>
              </a:ext>
            </a:extLst>
          </p:cNvPr>
          <p:cNvSpPr>
            <a:spLocks noGrp="1"/>
          </p:cNvSpPr>
          <p:nvPr>
            <p:ph type="pic" sz="quarter" idx="14"/>
          </p:nvPr>
        </p:nvSpPr>
        <p:spPr>
          <a:xfrm>
            <a:off x="1274457" y="3168650"/>
            <a:ext cx="3367194" cy="3689350"/>
          </a:xfrm>
          <a:custGeom>
            <a:avLst/>
            <a:gdLst>
              <a:gd name="connsiteX0" fmla="*/ 0 w 3367194"/>
              <a:gd name="connsiteY0" fmla="*/ 0 h 3689350"/>
              <a:gd name="connsiteX1" fmla="*/ 3367194 w 3367194"/>
              <a:gd name="connsiteY1" fmla="*/ 0 h 3689350"/>
              <a:gd name="connsiteX2" fmla="*/ 3367194 w 3367194"/>
              <a:gd name="connsiteY2" fmla="*/ 3689350 h 3689350"/>
              <a:gd name="connsiteX3" fmla="*/ 0 w 3367194"/>
              <a:gd name="connsiteY3" fmla="*/ 3689350 h 3689350"/>
              <a:gd name="connsiteX4" fmla="*/ 0 w 3367194"/>
              <a:gd name="connsiteY4" fmla="*/ 2035101 h 3689350"/>
              <a:gd name="connsiteX5" fmla="*/ 508000 w 3367194"/>
              <a:gd name="connsiteY5" fmla="*/ 2035101 h 3689350"/>
              <a:gd name="connsiteX6" fmla="*/ 508000 w 3367194"/>
              <a:gd name="connsiteY6" fmla="*/ 1654100 h 3689350"/>
              <a:gd name="connsiteX7" fmla="*/ 0 w 3367194"/>
              <a:gd name="connsiteY7" fmla="*/ 1654100 h 368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67194" h="3689350">
                <a:moveTo>
                  <a:pt x="0" y="0"/>
                </a:moveTo>
                <a:lnTo>
                  <a:pt x="3367194" y="0"/>
                </a:lnTo>
                <a:lnTo>
                  <a:pt x="3367194" y="3689350"/>
                </a:lnTo>
                <a:lnTo>
                  <a:pt x="0" y="3689350"/>
                </a:lnTo>
                <a:lnTo>
                  <a:pt x="0" y="2035101"/>
                </a:lnTo>
                <a:lnTo>
                  <a:pt x="508000" y="2035101"/>
                </a:lnTo>
                <a:lnTo>
                  <a:pt x="508000" y="1654100"/>
                </a:lnTo>
                <a:lnTo>
                  <a:pt x="0" y="1654100"/>
                </a:lnTo>
                <a:close/>
              </a:path>
            </a:pathLst>
          </a:custGeom>
          <a:solidFill>
            <a:schemeClr val="tx2"/>
          </a:solidFill>
        </p:spPr>
        <p:txBody>
          <a:bodyPr wrap="square" lIns="91439" tIns="45719" rIns="91439" bIns="45719">
            <a:noAutofit/>
          </a:bodyPr>
          <a:lstStyle/>
          <a:p>
            <a:r>
              <a:rPr lang="en-US" noProof="0"/>
              <a:t>Click icon to add picture</a:t>
            </a:r>
          </a:p>
        </p:txBody>
      </p:sp>
      <p:sp>
        <p:nvSpPr>
          <p:cNvPr id="7" name="placeholder.jpg">
            <a:extLst>
              <a:ext uri="{FF2B5EF4-FFF2-40B4-BE49-F238E27FC236}">
                <a16:creationId xmlns:a16="http://schemas.microsoft.com/office/drawing/2014/main" id="{098C8554-580A-2442-9906-28A71B624A68}"/>
              </a:ext>
            </a:extLst>
          </p:cNvPr>
          <p:cNvSpPr>
            <a:spLocks noGrp="1"/>
          </p:cNvSpPr>
          <p:nvPr>
            <p:ph type="pic" sz="quarter" idx="15"/>
          </p:nvPr>
        </p:nvSpPr>
        <p:spPr>
          <a:xfrm>
            <a:off x="1274457" y="0"/>
            <a:ext cx="3367194" cy="2667000"/>
          </a:xfrm>
          <a:prstGeom prst="rect">
            <a:avLst/>
          </a:prstGeom>
          <a:solidFill>
            <a:schemeClr val="tx2"/>
          </a:solidFill>
        </p:spPr>
        <p:txBody>
          <a:bodyPr lIns="91439" tIns="45719" rIns="91439" bIns="45719">
            <a:noAutofit/>
          </a:bodyPr>
          <a:lstStyle/>
          <a:p>
            <a:r>
              <a:rPr lang="en-US" noProof="0"/>
              <a:t>Click icon to add picture</a:t>
            </a:r>
          </a:p>
        </p:txBody>
      </p:sp>
      <p:sp>
        <p:nvSpPr>
          <p:cNvPr id="11" name="Rectangle 1">
            <a:extLst>
              <a:ext uri="{FF2B5EF4-FFF2-40B4-BE49-F238E27FC236}">
                <a16:creationId xmlns:a16="http://schemas.microsoft.com/office/drawing/2014/main" id="{4DD41584-4B5C-2B41-B712-6810C565BC56}"/>
              </a:ext>
            </a:extLst>
          </p:cNvPr>
          <p:cNvSpPr/>
          <p:nvPr userDrawn="1"/>
        </p:nvSpPr>
        <p:spPr>
          <a:xfrm>
            <a:off x="766456" y="4822750"/>
            <a:ext cx="1016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dirty="0">
              <a:solidFill>
                <a:srgbClr val="FFFFFF"/>
              </a:solidFill>
              <a:latin typeface="Helvetica Light"/>
              <a:sym typeface="Helvetica Light"/>
            </a:endParaRPr>
          </a:p>
        </p:txBody>
      </p:sp>
      <p:sp>
        <p:nvSpPr>
          <p:cNvPr id="12" name="Rectangle 1">
            <a:extLst>
              <a:ext uri="{FF2B5EF4-FFF2-40B4-BE49-F238E27FC236}">
                <a16:creationId xmlns:a16="http://schemas.microsoft.com/office/drawing/2014/main" id="{BCFE255A-D792-824C-B7BD-0F53CCBE9393}"/>
              </a:ext>
            </a:extLst>
          </p:cNvPr>
          <p:cNvSpPr/>
          <p:nvPr userDrawn="1"/>
        </p:nvSpPr>
        <p:spPr>
          <a:xfrm>
            <a:off x="9493307" y="2901950"/>
            <a:ext cx="1270001" cy="12700"/>
          </a:xfrm>
          <a:prstGeom prst="rect">
            <a:avLst/>
          </a:prstGeom>
          <a:solidFill>
            <a:srgbClr val="24282B"/>
          </a:solidFill>
          <a:ln w="12700">
            <a:miter lim="400000"/>
          </a:ln>
        </p:spPr>
        <p:txBody>
          <a:bodyPr lIns="25400" tIns="25400" rIns="25400" bIns="25400" anchor="ctr"/>
          <a:lstStyle/>
          <a:p>
            <a:pPr algn="ctr">
              <a:defRPr sz="3200" spc="0">
                <a:solidFill>
                  <a:srgbClr val="0433FF"/>
                </a:solidFill>
                <a:latin typeface="Helvetica Light"/>
                <a:ea typeface="Helvetica Light"/>
                <a:cs typeface="Helvetica Light"/>
                <a:sym typeface="Helvetica Light"/>
              </a:defRPr>
            </a:pPr>
            <a:endParaRPr lang="en-US" sz="1600" noProof="0" dirty="0"/>
          </a:p>
        </p:txBody>
      </p:sp>
      <p:sp>
        <p:nvSpPr>
          <p:cNvPr id="13" name="Rectangle 1">
            <a:extLst>
              <a:ext uri="{FF2B5EF4-FFF2-40B4-BE49-F238E27FC236}">
                <a16:creationId xmlns:a16="http://schemas.microsoft.com/office/drawing/2014/main" id="{C5F7BCC5-255A-E040-9CB6-55FC42CEBF16}"/>
              </a:ext>
            </a:extLst>
          </p:cNvPr>
          <p:cNvSpPr/>
          <p:nvPr userDrawn="1"/>
        </p:nvSpPr>
        <p:spPr>
          <a:xfrm rot="16200000">
            <a:off x="3519629" y="2273300"/>
            <a:ext cx="1270001" cy="12700"/>
          </a:xfrm>
          <a:prstGeom prst="rect">
            <a:avLst/>
          </a:prstGeom>
          <a:solidFill>
            <a:srgbClr val="24282B"/>
          </a:solidFill>
          <a:ln w="12700">
            <a:miter lim="400000"/>
          </a:ln>
        </p:spPr>
        <p:txBody>
          <a:bodyPr lIns="25400" tIns="25400" rIns="25400" bIns="25400" anchor="ctr"/>
          <a:lstStyle/>
          <a:p>
            <a:pPr algn="ctr">
              <a:defRPr sz="3200" spc="0">
                <a:solidFill>
                  <a:srgbClr val="0433FF"/>
                </a:solidFill>
                <a:latin typeface="Helvetica Light"/>
                <a:ea typeface="Helvetica Light"/>
                <a:cs typeface="Helvetica Light"/>
                <a:sym typeface="Helvetica Light"/>
              </a:defRPr>
            </a:pPr>
            <a:endParaRPr lang="en-US" sz="1600" noProof="0" dirty="0"/>
          </a:p>
        </p:txBody>
      </p:sp>
      <p:sp>
        <p:nvSpPr>
          <p:cNvPr id="16" name="Title 1">
            <a:extLst>
              <a:ext uri="{FF2B5EF4-FFF2-40B4-BE49-F238E27FC236}">
                <a16:creationId xmlns:a16="http://schemas.microsoft.com/office/drawing/2014/main" id="{A015DDBE-BC7A-D046-BEA1-79A44722B1F7}"/>
              </a:ext>
            </a:extLst>
          </p:cNvPr>
          <p:cNvSpPr>
            <a:spLocks noGrp="1"/>
          </p:cNvSpPr>
          <p:nvPr>
            <p:ph type="title" hasCustomPrompt="1"/>
          </p:nvPr>
        </p:nvSpPr>
        <p:spPr>
          <a:xfrm>
            <a:off x="6152484" y="3486000"/>
            <a:ext cx="3658324" cy="1613201"/>
          </a:xfrm>
        </p:spPr>
        <p:txBody>
          <a:bodyPr lIns="0" tIns="0" rIns="0" bIns="0" anchor="ctr">
            <a:normAutofit/>
          </a:bodyPr>
          <a:lstStyle>
            <a:lvl1pPr>
              <a:defRPr sz="3400"/>
            </a:lvl1pPr>
          </a:lstStyle>
          <a:p>
            <a:r>
              <a:rPr lang="en-US" dirty="0"/>
              <a:t>TITLE GOES HERE</a:t>
            </a:r>
          </a:p>
        </p:txBody>
      </p:sp>
    </p:spTree>
    <p:extLst>
      <p:ext uri="{BB962C8B-B14F-4D97-AF65-F5344CB8AC3E}">
        <p14:creationId xmlns:p14="http://schemas.microsoft.com/office/powerpoint/2010/main" val="19342315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10/12/2022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
        <p:nvSpPr>
          <p:cNvPr id="5" name="Rectangle 1">
            <a:extLst>
              <a:ext uri="{FF2B5EF4-FFF2-40B4-BE49-F238E27FC236}">
                <a16:creationId xmlns:a16="http://schemas.microsoft.com/office/drawing/2014/main" id="{D6BDBD8F-0811-E743-8D29-95FBA6111DCA}"/>
              </a:ext>
            </a:extLst>
          </p:cNvPr>
          <p:cNvSpPr/>
          <p:nvPr userDrawn="1"/>
        </p:nvSpPr>
        <p:spPr>
          <a:xfrm>
            <a:off x="5216208" y="-1"/>
            <a:ext cx="6975793" cy="6858001"/>
          </a:xfrm>
          <a:prstGeom prst="rect">
            <a:avLst/>
          </a:prstGeom>
          <a:solidFill>
            <a:schemeClr val="tx2"/>
          </a:solidFill>
          <a:ln w="12700">
            <a:miter lim="400000"/>
          </a:ln>
        </p:spPr>
        <p:txBody>
          <a:bodyPr lIns="25400" tIns="25400" rIns="25400" bIns="25400" anchor="ctr"/>
          <a:lstStyle/>
          <a:p>
            <a:pPr algn="ctr">
              <a:defRPr sz="3200" spc="0">
                <a:solidFill>
                  <a:srgbClr val="FFFFFF"/>
                </a:solidFill>
                <a:latin typeface="Helvetica Light"/>
                <a:ea typeface="Helvetica Light"/>
                <a:cs typeface="Helvetica Light"/>
                <a:sym typeface="Helvetica Light"/>
              </a:defRPr>
            </a:pPr>
            <a:endParaRPr lang="en-US" sz="1600" noProof="0"/>
          </a:p>
        </p:txBody>
      </p:sp>
      <p:sp>
        <p:nvSpPr>
          <p:cNvPr id="6" name="Rectangle 1">
            <a:extLst>
              <a:ext uri="{FF2B5EF4-FFF2-40B4-BE49-F238E27FC236}">
                <a16:creationId xmlns:a16="http://schemas.microsoft.com/office/drawing/2014/main" id="{5D8F780B-398B-314B-87F1-35307B42F72E}"/>
              </a:ext>
            </a:extLst>
          </p:cNvPr>
          <p:cNvSpPr/>
          <p:nvPr userDrawn="1"/>
        </p:nvSpPr>
        <p:spPr>
          <a:xfrm rot="16200000">
            <a:off x="797983" y="2940050"/>
            <a:ext cx="1270001" cy="12700"/>
          </a:xfrm>
          <a:prstGeom prst="rect">
            <a:avLst/>
          </a:prstGeom>
          <a:solidFill>
            <a:srgbClr val="24282B"/>
          </a:solidFill>
          <a:ln w="12700">
            <a:miter lim="400000"/>
          </a:ln>
        </p:spPr>
        <p:txBody>
          <a:bodyPr lIns="25400" tIns="25400" rIns="25400" bIns="25400" anchor="ctr"/>
          <a:lstStyle/>
          <a:p>
            <a:pPr algn="ctr">
              <a:defRPr sz="3200" spc="0">
                <a:solidFill>
                  <a:srgbClr val="0433FF"/>
                </a:solidFill>
                <a:latin typeface="Helvetica Light"/>
                <a:ea typeface="Helvetica Light"/>
                <a:cs typeface="Helvetica Light"/>
                <a:sym typeface="Helvetica Light"/>
              </a:defRPr>
            </a:pPr>
            <a:endParaRPr lang="en-US" sz="1600" noProof="0"/>
          </a:p>
        </p:txBody>
      </p:sp>
      <p:sp>
        <p:nvSpPr>
          <p:cNvPr id="8" name="Rectangle 1">
            <a:extLst>
              <a:ext uri="{FF2B5EF4-FFF2-40B4-BE49-F238E27FC236}">
                <a16:creationId xmlns:a16="http://schemas.microsoft.com/office/drawing/2014/main" id="{D1EE7A36-F988-7C4A-A854-1D7E6E70D021}"/>
              </a:ext>
            </a:extLst>
          </p:cNvPr>
          <p:cNvSpPr/>
          <p:nvPr userDrawn="1"/>
        </p:nvSpPr>
        <p:spPr>
          <a:xfrm>
            <a:off x="4673599" y="604043"/>
            <a:ext cx="1016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a:solidFill>
                <a:srgbClr val="FFFFFF"/>
              </a:solidFill>
              <a:latin typeface="Helvetica Light"/>
              <a:sym typeface="Helvetica Light"/>
            </a:endParaRPr>
          </a:p>
        </p:txBody>
      </p:sp>
      <p:sp>
        <p:nvSpPr>
          <p:cNvPr id="9" name="Title 1">
            <a:extLst>
              <a:ext uri="{FF2B5EF4-FFF2-40B4-BE49-F238E27FC236}">
                <a16:creationId xmlns:a16="http://schemas.microsoft.com/office/drawing/2014/main" id="{979BAFF7-5B8A-F446-87E9-6B4851CCF1C0}"/>
              </a:ext>
            </a:extLst>
          </p:cNvPr>
          <p:cNvSpPr>
            <a:spLocks noGrp="1"/>
          </p:cNvSpPr>
          <p:nvPr>
            <p:ph type="title" hasCustomPrompt="1"/>
          </p:nvPr>
        </p:nvSpPr>
        <p:spPr>
          <a:xfrm>
            <a:off x="1426632" y="4035869"/>
            <a:ext cx="3658324" cy="1613201"/>
          </a:xfrm>
        </p:spPr>
        <p:txBody>
          <a:bodyPr lIns="0" tIns="0" rIns="0" bIns="0" anchor="b">
            <a:normAutofit/>
          </a:bodyPr>
          <a:lstStyle>
            <a:lvl1pPr>
              <a:defRPr sz="3400"/>
            </a:lvl1pPr>
          </a:lstStyle>
          <a:p>
            <a:r>
              <a:rPr lang="en-US" dirty="0"/>
              <a:t>TITLE GOES HERE</a:t>
            </a:r>
          </a:p>
        </p:txBody>
      </p:sp>
      <p:sp>
        <p:nvSpPr>
          <p:cNvPr id="11" name="Content Placeholder 10">
            <a:extLst>
              <a:ext uri="{FF2B5EF4-FFF2-40B4-BE49-F238E27FC236}">
                <a16:creationId xmlns:a16="http://schemas.microsoft.com/office/drawing/2014/main" id="{95663095-8E7E-6049-8528-84CCDFA93AF6}"/>
              </a:ext>
            </a:extLst>
          </p:cNvPr>
          <p:cNvSpPr>
            <a:spLocks noGrp="1"/>
          </p:cNvSpPr>
          <p:nvPr>
            <p:ph sz="quarter" idx="13"/>
          </p:nvPr>
        </p:nvSpPr>
        <p:spPr>
          <a:xfrm>
            <a:off x="6016689" y="878177"/>
            <a:ext cx="5341775" cy="5251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80292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10" name="Rectangle 1">
            <a:extLst>
              <a:ext uri="{FF2B5EF4-FFF2-40B4-BE49-F238E27FC236}">
                <a16:creationId xmlns:a16="http://schemas.microsoft.com/office/drawing/2014/main" id="{9E887ACE-210F-4A8A-A033-E24FD239D1BB}"/>
              </a:ext>
            </a:extLst>
          </p:cNvPr>
          <p:cNvSpPr/>
          <p:nvPr userDrawn="1"/>
        </p:nvSpPr>
        <p:spPr>
          <a:xfrm>
            <a:off x="0" y="-1"/>
            <a:ext cx="6975793" cy="6858001"/>
          </a:xfrm>
          <a:prstGeom prst="rect">
            <a:avLst/>
          </a:prstGeom>
          <a:solidFill>
            <a:schemeClr val="tx2"/>
          </a:solidFill>
          <a:ln w="12700">
            <a:miter lim="400000"/>
          </a:ln>
        </p:spPr>
        <p:txBody>
          <a:bodyPr lIns="25400" tIns="25400" rIns="25400" bIns="25400" anchor="ctr"/>
          <a:lstStyle/>
          <a:p>
            <a:pPr algn="ctr">
              <a:defRPr sz="3200" spc="0">
                <a:solidFill>
                  <a:srgbClr val="FFFFFF"/>
                </a:solidFill>
                <a:latin typeface="Helvetica Light"/>
                <a:ea typeface="Helvetica Light"/>
                <a:cs typeface="Helvetica Light"/>
                <a:sym typeface="Helvetica Light"/>
              </a:defRPr>
            </a:pPr>
            <a:endParaRPr lang="en-US" sz="1600" noProof="0"/>
          </a:p>
        </p:txBody>
      </p:sp>
      <p:sp>
        <p:nvSpPr>
          <p:cNvPr id="11" name="Content Placeholder 10">
            <a:extLst>
              <a:ext uri="{FF2B5EF4-FFF2-40B4-BE49-F238E27FC236}">
                <a16:creationId xmlns:a16="http://schemas.microsoft.com/office/drawing/2014/main" id="{95663095-8E7E-6049-8528-84CCDFA93AF6}"/>
              </a:ext>
            </a:extLst>
          </p:cNvPr>
          <p:cNvSpPr>
            <a:spLocks noGrp="1"/>
          </p:cNvSpPr>
          <p:nvPr>
            <p:ph sz="quarter" idx="13"/>
          </p:nvPr>
        </p:nvSpPr>
        <p:spPr>
          <a:xfrm>
            <a:off x="754225" y="878177"/>
            <a:ext cx="5341775" cy="5251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4EDE50D6-574B-40AF-946F-D52A04ADE379}" type="datetime1">
              <a:rPr lang="en-US" smtClean="0"/>
              <a:t>10/12/2022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
        <p:nvSpPr>
          <p:cNvPr id="6" name="Rectangle 1">
            <a:extLst>
              <a:ext uri="{FF2B5EF4-FFF2-40B4-BE49-F238E27FC236}">
                <a16:creationId xmlns:a16="http://schemas.microsoft.com/office/drawing/2014/main" id="{5D8F780B-398B-314B-87F1-35307B42F72E}"/>
              </a:ext>
            </a:extLst>
          </p:cNvPr>
          <p:cNvSpPr/>
          <p:nvPr userDrawn="1"/>
        </p:nvSpPr>
        <p:spPr>
          <a:xfrm rot="16200000">
            <a:off x="7326450" y="2940050"/>
            <a:ext cx="1270001" cy="12700"/>
          </a:xfrm>
          <a:prstGeom prst="rect">
            <a:avLst/>
          </a:prstGeom>
          <a:solidFill>
            <a:srgbClr val="24282B"/>
          </a:solidFill>
          <a:ln w="12700">
            <a:miter lim="400000"/>
          </a:ln>
        </p:spPr>
        <p:txBody>
          <a:bodyPr lIns="25400" tIns="25400" rIns="25400" bIns="25400" anchor="ctr"/>
          <a:lstStyle/>
          <a:p>
            <a:pPr algn="ctr">
              <a:defRPr sz="3200" spc="0">
                <a:solidFill>
                  <a:srgbClr val="0433FF"/>
                </a:solidFill>
                <a:latin typeface="Helvetica Light"/>
                <a:ea typeface="Helvetica Light"/>
                <a:cs typeface="Helvetica Light"/>
                <a:sym typeface="Helvetica Light"/>
              </a:defRPr>
            </a:pPr>
            <a:endParaRPr lang="en-US" sz="1600" noProof="0"/>
          </a:p>
        </p:txBody>
      </p:sp>
      <p:sp>
        <p:nvSpPr>
          <p:cNvPr id="8" name="Rectangle 1">
            <a:extLst>
              <a:ext uri="{FF2B5EF4-FFF2-40B4-BE49-F238E27FC236}">
                <a16:creationId xmlns:a16="http://schemas.microsoft.com/office/drawing/2014/main" id="{D1EE7A36-F988-7C4A-A854-1D7E6E70D021}"/>
              </a:ext>
            </a:extLst>
          </p:cNvPr>
          <p:cNvSpPr/>
          <p:nvPr userDrawn="1"/>
        </p:nvSpPr>
        <p:spPr>
          <a:xfrm>
            <a:off x="6482401" y="604043"/>
            <a:ext cx="1016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a:solidFill>
                <a:srgbClr val="FFFFFF"/>
              </a:solidFill>
              <a:latin typeface="Helvetica Light"/>
              <a:sym typeface="Helvetica Light"/>
            </a:endParaRPr>
          </a:p>
        </p:txBody>
      </p:sp>
      <p:sp>
        <p:nvSpPr>
          <p:cNvPr id="9" name="Title 1">
            <a:extLst>
              <a:ext uri="{FF2B5EF4-FFF2-40B4-BE49-F238E27FC236}">
                <a16:creationId xmlns:a16="http://schemas.microsoft.com/office/drawing/2014/main" id="{979BAFF7-5B8A-F446-87E9-6B4851CCF1C0}"/>
              </a:ext>
            </a:extLst>
          </p:cNvPr>
          <p:cNvSpPr>
            <a:spLocks noGrp="1"/>
          </p:cNvSpPr>
          <p:nvPr>
            <p:ph type="title" hasCustomPrompt="1"/>
          </p:nvPr>
        </p:nvSpPr>
        <p:spPr>
          <a:xfrm>
            <a:off x="7955099" y="4035869"/>
            <a:ext cx="3658324" cy="1613201"/>
          </a:xfrm>
        </p:spPr>
        <p:txBody>
          <a:bodyPr lIns="0" tIns="0" rIns="0" bIns="0" anchor="b">
            <a:normAutofit/>
          </a:bodyPr>
          <a:lstStyle>
            <a:lvl1pPr>
              <a:defRPr sz="3400"/>
            </a:lvl1pPr>
          </a:lstStyle>
          <a:p>
            <a:r>
              <a:rPr lang="en-US" dirty="0"/>
              <a:t>TITLE GOES HERE</a:t>
            </a:r>
          </a:p>
        </p:txBody>
      </p:sp>
    </p:spTree>
    <p:extLst>
      <p:ext uri="{BB962C8B-B14F-4D97-AF65-F5344CB8AC3E}">
        <p14:creationId xmlns:p14="http://schemas.microsoft.com/office/powerpoint/2010/main" val="16964587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noProof="0" smtClean="0"/>
              <a:t>10/12/2022</a:t>
            </a:fld>
            <a:endParaRPr lang="en-US" noProof="0"/>
          </a:p>
        </p:txBody>
      </p:sp>
      <p:sp>
        <p:nvSpPr>
          <p:cNvPr id="3" name="Footer Placeholder 2"/>
          <p:cNvSpPr>
            <a:spLocks noGrp="1"/>
          </p:cNvSpPr>
          <p:nvPr>
            <p:ph type="ftr" sz="quarter" idx="11"/>
          </p:nvPr>
        </p:nvSpPr>
        <p:spPr/>
        <p:txBody>
          <a:bodyPr/>
          <a:lstStyle/>
          <a:p>
            <a:endParaRPr lang="en-US" noProof="0"/>
          </a:p>
        </p:txBody>
      </p:sp>
      <p:sp>
        <p:nvSpPr>
          <p:cNvPr id="4" name="Slide Number Placeholder 3"/>
          <p:cNvSpPr>
            <a:spLocks noGrp="1"/>
          </p:cNvSpPr>
          <p:nvPr>
            <p:ph type="sldNum" sz="quarter" idx="12"/>
          </p:nvPr>
        </p:nvSpPr>
        <p:spPr/>
        <p:txBody>
          <a:bodyPr/>
          <a:lstStyle/>
          <a:p>
            <a:fld id="{3A98EE3D-8CD1-4C3F-BD1C-C98C9596463C}" type="slidenum">
              <a:rPr lang="en-US" noProof="0" smtClean="0"/>
              <a:t>‹#›</a:t>
            </a:fld>
            <a:endParaRPr lang="en-US" noProof="0"/>
          </a:p>
        </p:txBody>
      </p:sp>
      <p:sp>
        <p:nvSpPr>
          <p:cNvPr id="5" name="Rectangle 1">
            <a:extLst>
              <a:ext uri="{FF2B5EF4-FFF2-40B4-BE49-F238E27FC236}">
                <a16:creationId xmlns:a16="http://schemas.microsoft.com/office/drawing/2014/main" id="{B5C4D9A4-C8E3-4644-9D63-86142FA59A02}"/>
              </a:ext>
            </a:extLst>
          </p:cNvPr>
          <p:cNvSpPr/>
          <p:nvPr userDrawn="1"/>
        </p:nvSpPr>
        <p:spPr>
          <a:xfrm>
            <a:off x="952500" y="952500"/>
            <a:ext cx="10287000" cy="4953000"/>
          </a:xfrm>
          <a:prstGeom prst="rect">
            <a:avLst/>
          </a:prstGeom>
          <a:solidFill>
            <a:schemeClr val="tx2"/>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a:solidFill>
                <a:srgbClr val="FFFFFF"/>
              </a:solidFill>
              <a:latin typeface="Helvetica Light"/>
              <a:sym typeface="Helvetica Light"/>
            </a:endParaRPr>
          </a:p>
        </p:txBody>
      </p:sp>
      <p:sp>
        <p:nvSpPr>
          <p:cNvPr id="6" name="Rectangle 1">
            <a:extLst>
              <a:ext uri="{FF2B5EF4-FFF2-40B4-BE49-F238E27FC236}">
                <a16:creationId xmlns:a16="http://schemas.microsoft.com/office/drawing/2014/main" id="{7047AEE3-4D24-FE4F-BC8C-1050F33A970F}"/>
              </a:ext>
            </a:extLst>
          </p:cNvPr>
          <p:cNvSpPr/>
          <p:nvPr userDrawn="1"/>
        </p:nvSpPr>
        <p:spPr>
          <a:xfrm rot="16200000">
            <a:off x="5454650" y="1104900"/>
            <a:ext cx="1270000" cy="12700"/>
          </a:xfrm>
          <a:prstGeom prst="rect">
            <a:avLst/>
          </a:prstGeom>
          <a:solidFill>
            <a:srgbClr val="24282B"/>
          </a:solidFill>
          <a:ln w="12700">
            <a:miter lim="400000"/>
          </a:ln>
        </p:spPr>
        <p:txBody>
          <a:bodyPr lIns="25400" tIns="25400" rIns="25400" bIns="25400" anchor="ctr"/>
          <a:lstStyle/>
          <a:p>
            <a:pPr algn="ctr" defTabSz="412750" hangingPunct="0">
              <a:defRPr sz="3200" spc="0">
                <a:solidFill>
                  <a:srgbClr val="0433FF"/>
                </a:solidFill>
                <a:latin typeface="Helvetica Light"/>
                <a:ea typeface="Helvetica Light"/>
                <a:cs typeface="Helvetica Light"/>
                <a:sym typeface="Helvetica Light"/>
              </a:defRPr>
            </a:pPr>
            <a:endParaRPr lang="en-US" sz="1600" kern="0" noProof="0" dirty="0">
              <a:solidFill>
                <a:srgbClr val="0433FF"/>
              </a:solidFill>
              <a:latin typeface="Helvetica Light"/>
              <a:sym typeface="Helvetica Light"/>
            </a:endParaRPr>
          </a:p>
        </p:txBody>
      </p:sp>
      <p:sp>
        <p:nvSpPr>
          <p:cNvPr id="7" name="Rectangle 1">
            <a:extLst>
              <a:ext uri="{FF2B5EF4-FFF2-40B4-BE49-F238E27FC236}">
                <a16:creationId xmlns:a16="http://schemas.microsoft.com/office/drawing/2014/main" id="{2B45386C-7F1B-4D47-959C-DE1A73B407E7}"/>
              </a:ext>
            </a:extLst>
          </p:cNvPr>
          <p:cNvSpPr/>
          <p:nvPr userDrawn="1"/>
        </p:nvSpPr>
        <p:spPr>
          <a:xfrm>
            <a:off x="431799" y="1365249"/>
            <a:ext cx="1016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a:solidFill>
                <a:srgbClr val="FFFFFF"/>
              </a:solidFill>
              <a:latin typeface="Helvetica Light"/>
              <a:sym typeface="Helvetica Light"/>
            </a:endParaRPr>
          </a:p>
        </p:txBody>
      </p:sp>
      <p:sp>
        <p:nvSpPr>
          <p:cNvPr id="8" name="Rectangle 1">
            <a:extLst>
              <a:ext uri="{FF2B5EF4-FFF2-40B4-BE49-F238E27FC236}">
                <a16:creationId xmlns:a16="http://schemas.microsoft.com/office/drawing/2014/main" id="{FB1C5AC5-B8E6-EC4F-8CB9-43E091C422EF}"/>
              </a:ext>
            </a:extLst>
          </p:cNvPr>
          <p:cNvSpPr/>
          <p:nvPr userDrawn="1"/>
        </p:nvSpPr>
        <p:spPr>
          <a:xfrm>
            <a:off x="10731499" y="5065379"/>
            <a:ext cx="1016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a:solidFill>
                <a:srgbClr val="FFFFFF"/>
              </a:solidFill>
              <a:latin typeface="Helvetica Light"/>
              <a:sym typeface="Helvetica Light"/>
            </a:endParaRPr>
          </a:p>
        </p:txBody>
      </p:sp>
      <p:sp>
        <p:nvSpPr>
          <p:cNvPr id="11" name="Title 1">
            <a:extLst>
              <a:ext uri="{FF2B5EF4-FFF2-40B4-BE49-F238E27FC236}">
                <a16:creationId xmlns:a16="http://schemas.microsoft.com/office/drawing/2014/main" id="{33ACFFFD-2D44-B943-8B58-CC9B7641E79D}"/>
              </a:ext>
            </a:extLst>
          </p:cNvPr>
          <p:cNvSpPr>
            <a:spLocks noGrp="1"/>
          </p:cNvSpPr>
          <p:nvPr>
            <p:ph type="title" hasCustomPrompt="1"/>
          </p:nvPr>
        </p:nvSpPr>
        <p:spPr>
          <a:xfrm>
            <a:off x="1443567" y="3019274"/>
            <a:ext cx="9304867" cy="1613201"/>
          </a:xfrm>
        </p:spPr>
        <p:txBody>
          <a:bodyPr lIns="0" tIns="0" rIns="0" bIns="0" anchor="ctr">
            <a:normAutofit/>
          </a:bodyPr>
          <a:lstStyle>
            <a:lvl1pPr algn="ctr">
              <a:defRPr sz="3400" cap="none" baseline="0">
                <a:solidFill>
                  <a:schemeClr val="bg1"/>
                </a:solidFill>
              </a:defRPr>
            </a:lvl1pPr>
          </a:lstStyle>
          <a:p>
            <a:r>
              <a:rPr lang="en-US" noProof="0" dirty="0"/>
              <a:t>TITLE GOES HERE</a:t>
            </a:r>
          </a:p>
        </p:txBody>
      </p:sp>
      <p:sp>
        <p:nvSpPr>
          <p:cNvPr id="13" name="Content Placeholder 13">
            <a:extLst>
              <a:ext uri="{FF2B5EF4-FFF2-40B4-BE49-F238E27FC236}">
                <a16:creationId xmlns:a16="http://schemas.microsoft.com/office/drawing/2014/main" id="{8E96E8CE-45C0-D643-B7F3-08C20CF5F760}"/>
              </a:ext>
            </a:extLst>
          </p:cNvPr>
          <p:cNvSpPr>
            <a:spLocks noGrp="1"/>
          </p:cNvSpPr>
          <p:nvPr>
            <p:ph sz="quarter" idx="21" hasCustomPrompt="1"/>
          </p:nvPr>
        </p:nvSpPr>
        <p:spPr>
          <a:xfrm>
            <a:off x="4437501" y="2348318"/>
            <a:ext cx="3316999" cy="269370"/>
          </a:xfrm>
        </p:spPr>
        <p:txBody>
          <a:bodyPr>
            <a:noAutofit/>
          </a:bodyPr>
          <a:lstStyle>
            <a:lvl1pPr marL="0" indent="0" algn="ctr">
              <a:lnSpc>
                <a:spcPct val="80000"/>
              </a:lnSpc>
              <a:buNone/>
              <a:defRPr sz="1600" cap="none" baseline="0">
                <a:solidFill>
                  <a:schemeClr val="bg1"/>
                </a:solidFill>
                <a:latin typeface="+mj-lt"/>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noProof="0" dirty="0"/>
              <a:t>SUBTITLE GOES HERE</a:t>
            </a:r>
          </a:p>
        </p:txBody>
      </p:sp>
    </p:spTree>
    <p:extLst>
      <p:ext uri="{BB962C8B-B14F-4D97-AF65-F5344CB8AC3E}">
        <p14:creationId xmlns:p14="http://schemas.microsoft.com/office/powerpoint/2010/main" val="392801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icture and Titl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noProof="0" smtClean="0"/>
              <a:t>10/12/2022</a:t>
            </a:fld>
            <a:endParaRPr lang="en-US" noProof="0"/>
          </a:p>
        </p:txBody>
      </p:sp>
      <p:sp>
        <p:nvSpPr>
          <p:cNvPr id="3" name="Footer Placeholder 2"/>
          <p:cNvSpPr>
            <a:spLocks noGrp="1"/>
          </p:cNvSpPr>
          <p:nvPr>
            <p:ph type="ftr" sz="quarter" idx="11"/>
          </p:nvPr>
        </p:nvSpPr>
        <p:spPr/>
        <p:txBody>
          <a:bodyPr/>
          <a:lstStyle/>
          <a:p>
            <a:endParaRPr lang="en-US" noProof="0"/>
          </a:p>
        </p:txBody>
      </p:sp>
      <p:sp>
        <p:nvSpPr>
          <p:cNvPr id="4" name="Slide Number Placeholder 3"/>
          <p:cNvSpPr>
            <a:spLocks noGrp="1"/>
          </p:cNvSpPr>
          <p:nvPr>
            <p:ph type="sldNum" sz="quarter" idx="12"/>
          </p:nvPr>
        </p:nvSpPr>
        <p:spPr/>
        <p:txBody>
          <a:bodyPr/>
          <a:lstStyle/>
          <a:p>
            <a:fld id="{3A98EE3D-8CD1-4C3F-BD1C-C98C9596463C}" type="slidenum">
              <a:rPr lang="en-US" noProof="0" smtClean="0"/>
              <a:t>‹#›</a:t>
            </a:fld>
            <a:endParaRPr lang="en-US" noProof="0"/>
          </a:p>
        </p:txBody>
      </p:sp>
      <p:sp>
        <p:nvSpPr>
          <p:cNvPr id="6" name="Rectangle 1">
            <a:extLst>
              <a:ext uri="{FF2B5EF4-FFF2-40B4-BE49-F238E27FC236}">
                <a16:creationId xmlns:a16="http://schemas.microsoft.com/office/drawing/2014/main" id="{8640E59D-783A-C149-B212-716E0C4FE00D}"/>
              </a:ext>
            </a:extLst>
          </p:cNvPr>
          <p:cNvSpPr/>
          <p:nvPr userDrawn="1"/>
        </p:nvSpPr>
        <p:spPr>
          <a:xfrm rot="5400000">
            <a:off x="1660484" y="1257302"/>
            <a:ext cx="2540001" cy="25400"/>
          </a:xfrm>
          <a:prstGeom prst="rect">
            <a:avLst/>
          </a:prstGeom>
          <a:solidFill>
            <a:srgbClr val="24282B"/>
          </a:solidFill>
          <a:ln w="12700">
            <a:miter lim="400000"/>
          </a:ln>
        </p:spPr>
        <p:txBody>
          <a:bodyPr lIns="50800" tIns="50800" rIns="50800" bIns="50800" anchor="ctr"/>
          <a:lstStyle/>
          <a:p>
            <a:pPr algn="ctr">
              <a:defRPr sz="3200" spc="0">
                <a:solidFill>
                  <a:srgbClr val="0433FF"/>
                </a:solidFill>
                <a:latin typeface="Helvetica Light"/>
                <a:ea typeface="Helvetica Light"/>
                <a:cs typeface="Helvetica Light"/>
                <a:sym typeface="Helvetica Light"/>
              </a:defRPr>
            </a:pPr>
            <a:endParaRPr lang="en-US" noProof="0"/>
          </a:p>
        </p:txBody>
      </p:sp>
      <p:sp>
        <p:nvSpPr>
          <p:cNvPr id="12" name="Picture Placeholder 11">
            <a:extLst>
              <a:ext uri="{FF2B5EF4-FFF2-40B4-BE49-F238E27FC236}">
                <a16:creationId xmlns:a16="http://schemas.microsoft.com/office/drawing/2014/main" id="{4E9C988F-F5FE-BA4D-BDC5-02CCC5D68FF5}"/>
              </a:ext>
            </a:extLst>
          </p:cNvPr>
          <p:cNvSpPr>
            <a:spLocks noGrp="1"/>
          </p:cNvSpPr>
          <p:nvPr>
            <p:ph type="pic" sz="quarter" idx="13"/>
          </p:nvPr>
        </p:nvSpPr>
        <p:spPr>
          <a:xfrm>
            <a:off x="546100" y="520700"/>
            <a:ext cx="4743450" cy="5816600"/>
          </a:xfrm>
          <a:custGeom>
            <a:avLst/>
            <a:gdLst>
              <a:gd name="connsiteX0" fmla="*/ 0 w 4743450"/>
              <a:gd name="connsiteY0" fmla="*/ 0 h 5816600"/>
              <a:gd name="connsiteX1" fmla="*/ 4743450 w 4743450"/>
              <a:gd name="connsiteY1" fmla="*/ 0 h 5816600"/>
              <a:gd name="connsiteX2" fmla="*/ 4743450 w 4743450"/>
              <a:gd name="connsiteY2" fmla="*/ 285838 h 5816600"/>
              <a:gd name="connsiteX3" fmla="*/ 4406308 w 4743450"/>
              <a:gd name="connsiteY3" fmla="*/ 285838 h 5816600"/>
              <a:gd name="connsiteX4" fmla="*/ 4406308 w 4743450"/>
              <a:gd name="connsiteY4" fmla="*/ 666839 h 5816600"/>
              <a:gd name="connsiteX5" fmla="*/ 4743450 w 4743450"/>
              <a:gd name="connsiteY5" fmla="*/ 666839 h 5816600"/>
              <a:gd name="connsiteX6" fmla="*/ 4743450 w 4743450"/>
              <a:gd name="connsiteY6" fmla="*/ 5816600 h 5816600"/>
              <a:gd name="connsiteX7" fmla="*/ 0 w 4743450"/>
              <a:gd name="connsiteY7" fmla="*/ 5816600 h 581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43450" h="5816600">
                <a:moveTo>
                  <a:pt x="0" y="0"/>
                </a:moveTo>
                <a:lnTo>
                  <a:pt x="4743450" y="0"/>
                </a:lnTo>
                <a:lnTo>
                  <a:pt x="4743450" y="285838"/>
                </a:lnTo>
                <a:lnTo>
                  <a:pt x="4406308" y="285838"/>
                </a:lnTo>
                <a:lnTo>
                  <a:pt x="4406308" y="666839"/>
                </a:lnTo>
                <a:lnTo>
                  <a:pt x="4743450" y="666839"/>
                </a:lnTo>
                <a:lnTo>
                  <a:pt x="4743450" y="5816600"/>
                </a:lnTo>
                <a:lnTo>
                  <a:pt x="0" y="5816600"/>
                </a:lnTo>
                <a:close/>
              </a:path>
            </a:pathLst>
          </a:custGeom>
          <a:solidFill>
            <a:schemeClr val="tx2"/>
          </a:solidFill>
        </p:spPr>
        <p:txBody>
          <a:bodyPr wrap="square">
            <a:noAutofit/>
          </a:bodyPr>
          <a:lstStyle>
            <a:lvl1pPr marL="0" indent="0" algn="ctr">
              <a:buNone/>
              <a:defRPr>
                <a:solidFill>
                  <a:schemeClr val="bg1"/>
                </a:solidFill>
              </a:defRPr>
            </a:lvl1pPr>
          </a:lstStyle>
          <a:p>
            <a:r>
              <a:rPr lang="en-US" noProof="0"/>
              <a:t>Click icon to add picture</a:t>
            </a:r>
          </a:p>
        </p:txBody>
      </p:sp>
      <p:sp>
        <p:nvSpPr>
          <p:cNvPr id="14" name="Rectangle 1">
            <a:extLst>
              <a:ext uri="{FF2B5EF4-FFF2-40B4-BE49-F238E27FC236}">
                <a16:creationId xmlns:a16="http://schemas.microsoft.com/office/drawing/2014/main" id="{4E3F3D93-DB12-4C41-A747-8781702C1204}"/>
              </a:ext>
            </a:extLst>
          </p:cNvPr>
          <p:cNvSpPr/>
          <p:nvPr userDrawn="1"/>
        </p:nvSpPr>
        <p:spPr>
          <a:xfrm>
            <a:off x="4952408" y="806538"/>
            <a:ext cx="1016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a:solidFill>
                <a:srgbClr val="FFFFFF"/>
              </a:solidFill>
              <a:latin typeface="Helvetica Light"/>
              <a:sym typeface="Helvetica Light"/>
            </a:endParaRPr>
          </a:p>
        </p:txBody>
      </p:sp>
      <p:sp>
        <p:nvSpPr>
          <p:cNvPr id="16" name="Title 1">
            <a:extLst>
              <a:ext uri="{FF2B5EF4-FFF2-40B4-BE49-F238E27FC236}">
                <a16:creationId xmlns:a16="http://schemas.microsoft.com/office/drawing/2014/main" id="{D6C315ED-F22B-A649-80D5-44A63CE74044}"/>
              </a:ext>
            </a:extLst>
          </p:cNvPr>
          <p:cNvSpPr>
            <a:spLocks noGrp="1"/>
          </p:cNvSpPr>
          <p:nvPr>
            <p:ph type="title" hasCustomPrompt="1"/>
          </p:nvPr>
        </p:nvSpPr>
        <p:spPr>
          <a:xfrm>
            <a:off x="6096000" y="702156"/>
            <a:ext cx="6096000" cy="740156"/>
          </a:xfrm>
        </p:spPr>
        <p:txBody>
          <a:bodyPr anchor="t">
            <a:normAutofit/>
          </a:bodyPr>
          <a:lstStyle>
            <a:lvl1pPr>
              <a:defRPr sz="3400"/>
            </a:lvl1pPr>
          </a:lstStyle>
          <a:p>
            <a:r>
              <a:rPr lang="en-US" noProof="0"/>
              <a:t>TITLE GOES HERE</a:t>
            </a:r>
          </a:p>
        </p:txBody>
      </p:sp>
    </p:spTree>
    <p:extLst>
      <p:ext uri="{BB962C8B-B14F-4D97-AF65-F5344CB8AC3E}">
        <p14:creationId xmlns:p14="http://schemas.microsoft.com/office/powerpoint/2010/main" val="41649577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icture and Captio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noProof="0" smtClean="0"/>
              <a:t>10/12/2022</a:t>
            </a:fld>
            <a:endParaRPr lang="en-US" noProof="0"/>
          </a:p>
        </p:txBody>
      </p:sp>
      <p:sp>
        <p:nvSpPr>
          <p:cNvPr id="3" name="Footer Placeholder 2"/>
          <p:cNvSpPr>
            <a:spLocks noGrp="1"/>
          </p:cNvSpPr>
          <p:nvPr>
            <p:ph type="ftr" sz="quarter" idx="11"/>
          </p:nvPr>
        </p:nvSpPr>
        <p:spPr/>
        <p:txBody>
          <a:bodyPr/>
          <a:lstStyle/>
          <a:p>
            <a:endParaRPr lang="en-US" noProof="0"/>
          </a:p>
        </p:txBody>
      </p:sp>
      <p:sp>
        <p:nvSpPr>
          <p:cNvPr id="4" name="Slide Number Placeholder 3"/>
          <p:cNvSpPr>
            <a:spLocks noGrp="1"/>
          </p:cNvSpPr>
          <p:nvPr>
            <p:ph type="sldNum" sz="quarter" idx="12"/>
          </p:nvPr>
        </p:nvSpPr>
        <p:spPr/>
        <p:txBody>
          <a:bodyPr/>
          <a:lstStyle/>
          <a:p>
            <a:fld id="{3A98EE3D-8CD1-4C3F-BD1C-C98C9596463C}" type="slidenum">
              <a:rPr lang="en-US" noProof="0" smtClean="0"/>
              <a:t>‹#›</a:t>
            </a:fld>
            <a:endParaRPr lang="en-US" noProof="0"/>
          </a:p>
        </p:txBody>
      </p:sp>
      <p:sp>
        <p:nvSpPr>
          <p:cNvPr id="6" name="Rectangle 1">
            <a:extLst>
              <a:ext uri="{FF2B5EF4-FFF2-40B4-BE49-F238E27FC236}">
                <a16:creationId xmlns:a16="http://schemas.microsoft.com/office/drawing/2014/main" id="{8640E59D-783A-C149-B212-716E0C4FE00D}"/>
              </a:ext>
            </a:extLst>
          </p:cNvPr>
          <p:cNvSpPr/>
          <p:nvPr userDrawn="1"/>
        </p:nvSpPr>
        <p:spPr>
          <a:xfrm rot="5400000">
            <a:off x="1660484" y="1257302"/>
            <a:ext cx="2540001" cy="25400"/>
          </a:xfrm>
          <a:prstGeom prst="rect">
            <a:avLst/>
          </a:prstGeom>
          <a:solidFill>
            <a:srgbClr val="24282B"/>
          </a:solidFill>
          <a:ln w="12700">
            <a:miter lim="400000"/>
          </a:ln>
        </p:spPr>
        <p:txBody>
          <a:bodyPr lIns="50800" tIns="50800" rIns="50800" bIns="50800" anchor="ctr"/>
          <a:lstStyle/>
          <a:p>
            <a:pPr algn="ctr">
              <a:defRPr sz="3200" spc="0">
                <a:solidFill>
                  <a:srgbClr val="0433FF"/>
                </a:solidFill>
                <a:latin typeface="Helvetica Light"/>
                <a:ea typeface="Helvetica Light"/>
                <a:cs typeface="Helvetica Light"/>
                <a:sym typeface="Helvetica Light"/>
              </a:defRPr>
            </a:pPr>
            <a:endParaRPr lang="en-US" noProof="0"/>
          </a:p>
        </p:txBody>
      </p:sp>
      <p:sp>
        <p:nvSpPr>
          <p:cNvPr id="12" name="Picture Placeholder 11">
            <a:extLst>
              <a:ext uri="{FF2B5EF4-FFF2-40B4-BE49-F238E27FC236}">
                <a16:creationId xmlns:a16="http://schemas.microsoft.com/office/drawing/2014/main" id="{4E9C988F-F5FE-BA4D-BDC5-02CCC5D68FF5}"/>
              </a:ext>
            </a:extLst>
          </p:cNvPr>
          <p:cNvSpPr>
            <a:spLocks noGrp="1"/>
          </p:cNvSpPr>
          <p:nvPr>
            <p:ph type="pic" sz="quarter" idx="13"/>
          </p:nvPr>
        </p:nvSpPr>
        <p:spPr>
          <a:xfrm>
            <a:off x="546100" y="520700"/>
            <a:ext cx="4743450" cy="5816600"/>
          </a:xfrm>
          <a:custGeom>
            <a:avLst/>
            <a:gdLst>
              <a:gd name="connsiteX0" fmla="*/ 0 w 4743450"/>
              <a:gd name="connsiteY0" fmla="*/ 0 h 5816600"/>
              <a:gd name="connsiteX1" fmla="*/ 4743450 w 4743450"/>
              <a:gd name="connsiteY1" fmla="*/ 0 h 5816600"/>
              <a:gd name="connsiteX2" fmla="*/ 4743450 w 4743450"/>
              <a:gd name="connsiteY2" fmla="*/ 285838 h 5816600"/>
              <a:gd name="connsiteX3" fmla="*/ 4406308 w 4743450"/>
              <a:gd name="connsiteY3" fmla="*/ 285838 h 5816600"/>
              <a:gd name="connsiteX4" fmla="*/ 4406308 w 4743450"/>
              <a:gd name="connsiteY4" fmla="*/ 666839 h 5816600"/>
              <a:gd name="connsiteX5" fmla="*/ 4743450 w 4743450"/>
              <a:gd name="connsiteY5" fmla="*/ 666839 h 5816600"/>
              <a:gd name="connsiteX6" fmla="*/ 4743450 w 4743450"/>
              <a:gd name="connsiteY6" fmla="*/ 5816600 h 5816600"/>
              <a:gd name="connsiteX7" fmla="*/ 0 w 4743450"/>
              <a:gd name="connsiteY7" fmla="*/ 5816600 h 581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43450" h="5816600">
                <a:moveTo>
                  <a:pt x="0" y="0"/>
                </a:moveTo>
                <a:lnTo>
                  <a:pt x="4743450" y="0"/>
                </a:lnTo>
                <a:lnTo>
                  <a:pt x="4743450" y="285838"/>
                </a:lnTo>
                <a:lnTo>
                  <a:pt x="4406308" y="285838"/>
                </a:lnTo>
                <a:lnTo>
                  <a:pt x="4406308" y="666839"/>
                </a:lnTo>
                <a:lnTo>
                  <a:pt x="4743450" y="666839"/>
                </a:lnTo>
                <a:lnTo>
                  <a:pt x="4743450" y="5816600"/>
                </a:lnTo>
                <a:lnTo>
                  <a:pt x="0" y="5816600"/>
                </a:lnTo>
                <a:close/>
              </a:path>
            </a:pathLst>
          </a:custGeom>
          <a:solidFill>
            <a:schemeClr val="tx2"/>
          </a:solidFill>
        </p:spPr>
        <p:txBody>
          <a:bodyPr wrap="square">
            <a:noAutofit/>
          </a:bodyPr>
          <a:lstStyle>
            <a:lvl1pPr marL="0" indent="0" algn="ctr">
              <a:buNone/>
              <a:defRPr>
                <a:solidFill>
                  <a:schemeClr val="bg1"/>
                </a:solidFill>
              </a:defRPr>
            </a:lvl1pPr>
          </a:lstStyle>
          <a:p>
            <a:r>
              <a:rPr lang="en-US" noProof="0"/>
              <a:t>Click icon to add picture</a:t>
            </a:r>
          </a:p>
        </p:txBody>
      </p:sp>
      <p:sp>
        <p:nvSpPr>
          <p:cNvPr id="14" name="Rectangle 1">
            <a:extLst>
              <a:ext uri="{FF2B5EF4-FFF2-40B4-BE49-F238E27FC236}">
                <a16:creationId xmlns:a16="http://schemas.microsoft.com/office/drawing/2014/main" id="{4E3F3D93-DB12-4C41-A747-8781702C1204}"/>
              </a:ext>
            </a:extLst>
          </p:cNvPr>
          <p:cNvSpPr/>
          <p:nvPr userDrawn="1"/>
        </p:nvSpPr>
        <p:spPr>
          <a:xfrm>
            <a:off x="4952408" y="806538"/>
            <a:ext cx="1016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a:solidFill>
                <a:srgbClr val="FFFFFF"/>
              </a:solidFill>
              <a:latin typeface="Helvetica Light"/>
              <a:sym typeface="Helvetica Light"/>
            </a:endParaRPr>
          </a:p>
        </p:txBody>
      </p:sp>
      <p:sp>
        <p:nvSpPr>
          <p:cNvPr id="16" name="Title 1">
            <a:extLst>
              <a:ext uri="{FF2B5EF4-FFF2-40B4-BE49-F238E27FC236}">
                <a16:creationId xmlns:a16="http://schemas.microsoft.com/office/drawing/2014/main" id="{D6C315ED-F22B-A649-80D5-44A63CE74044}"/>
              </a:ext>
            </a:extLst>
          </p:cNvPr>
          <p:cNvSpPr>
            <a:spLocks noGrp="1"/>
          </p:cNvSpPr>
          <p:nvPr>
            <p:ph type="title" hasCustomPrompt="1"/>
          </p:nvPr>
        </p:nvSpPr>
        <p:spPr>
          <a:xfrm>
            <a:off x="6096000" y="702156"/>
            <a:ext cx="6096000" cy="740156"/>
          </a:xfrm>
        </p:spPr>
        <p:txBody>
          <a:bodyPr anchor="t">
            <a:normAutofit/>
          </a:bodyPr>
          <a:lstStyle>
            <a:lvl1pPr>
              <a:defRPr sz="3400"/>
            </a:lvl1pPr>
          </a:lstStyle>
          <a:p>
            <a:r>
              <a:rPr lang="en-US" noProof="0"/>
              <a:t>TITLE GOES HERE</a:t>
            </a:r>
          </a:p>
        </p:txBody>
      </p:sp>
      <p:sp>
        <p:nvSpPr>
          <p:cNvPr id="9" name="Content Placeholder 8">
            <a:extLst>
              <a:ext uri="{FF2B5EF4-FFF2-40B4-BE49-F238E27FC236}">
                <a16:creationId xmlns:a16="http://schemas.microsoft.com/office/drawing/2014/main" id="{DEE6C881-74AA-8944-AD6A-BA0821ECDCAE}"/>
              </a:ext>
            </a:extLst>
          </p:cNvPr>
          <p:cNvSpPr>
            <a:spLocks noGrp="1"/>
          </p:cNvSpPr>
          <p:nvPr>
            <p:ph sz="quarter" idx="14"/>
          </p:nvPr>
        </p:nvSpPr>
        <p:spPr>
          <a:xfrm>
            <a:off x="6096000" y="1443038"/>
            <a:ext cx="5514975" cy="4894262"/>
          </a:xfrm>
        </p:spPr>
        <p:txBody>
          <a:bodyPr/>
          <a:lstStyle>
            <a:lvl1pPr>
              <a:spcBef>
                <a:spcPts val="1000"/>
              </a:spcBef>
              <a:spcAft>
                <a:spcPts val="1500"/>
              </a:spcAft>
              <a:defRPr/>
            </a:lvl1pPr>
            <a:lvl2pPr>
              <a:spcBef>
                <a:spcPts val="1000"/>
              </a:spcBef>
              <a:spcAft>
                <a:spcPts val="1500"/>
              </a:spcAft>
              <a:defRPr/>
            </a:lvl2pPr>
            <a:lvl3pPr>
              <a:spcBef>
                <a:spcPts val="1000"/>
              </a:spcBef>
              <a:spcAft>
                <a:spcPts val="1500"/>
              </a:spcAft>
              <a:defRPr/>
            </a:lvl3pPr>
            <a:lvl4pPr>
              <a:spcBef>
                <a:spcPts val="1000"/>
              </a:spcBef>
              <a:spcAft>
                <a:spcPts val="1500"/>
              </a:spcAft>
              <a:defRPr/>
            </a:lvl4pPr>
            <a:lvl5pPr>
              <a:spcBef>
                <a:spcPts val="1000"/>
              </a:spcBef>
              <a:spcAft>
                <a:spcPts val="1500"/>
              </a:spcAf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983181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
        <p:nvSpPr>
          <p:cNvPr id="7" name="Chart Placeholder 6">
            <a:extLst>
              <a:ext uri="{FF2B5EF4-FFF2-40B4-BE49-F238E27FC236}">
                <a16:creationId xmlns:a16="http://schemas.microsoft.com/office/drawing/2014/main" id="{08AF2DB4-A973-4307-B59C-6058A138835C}"/>
              </a:ext>
            </a:extLst>
          </p:cNvPr>
          <p:cNvSpPr>
            <a:spLocks noGrp="1"/>
          </p:cNvSpPr>
          <p:nvPr>
            <p:ph type="chart" sz="quarter" idx="13"/>
          </p:nvPr>
        </p:nvSpPr>
        <p:spPr>
          <a:xfrm>
            <a:off x="838200" y="2111608"/>
            <a:ext cx="10515600" cy="3744912"/>
          </a:xfrm>
        </p:spPr>
        <p:txBody>
          <a:bodyPr/>
          <a:lstStyle/>
          <a:p>
            <a:r>
              <a:rPr lang="en-US"/>
              <a:t>Click icon to add chart</a:t>
            </a:r>
            <a:endParaRPr lang="en-US" dirty="0"/>
          </a:p>
        </p:txBody>
      </p:sp>
    </p:spTree>
    <p:extLst>
      <p:ext uri="{BB962C8B-B14F-4D97-AF65-F5344CB8AC3E}">
        <p14:creationId xmlns:p14="http://schemas.microsoft.com/office/powerpoint/2010/main" val="1485277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838200" y="2111381"/>
            <a:ext cx="10515600" cy="3744913"/>
          </a:xfrm>
        </p:spPr>
        <p:txBody>
          <a:bodyPr/>
          <a:lstStyle/>
          <a:p>
            <a:r>
              <a:rPr lang="en-US"/>
              <a:t>Click icon to add table</a:t>
            </a:r>
            <a:endParaRPr lang="en-US" dirty="0"/>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3370680036"/>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EE644D4-F9A4-4237-BD5C-4B97ABA9337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sp>
        <p:nvSpPr>
          <p:cNvPr id="2" name="Title 1">
            <a:extLst>
              <a:ext uri="{FF2B5EF4-FFF2-40B4-BE49-F238E27FC236}">
                <a16:creationId xmlns:a16="http://schemas.microsoft.com/office/drawing/2014/main" id="{C2FF67A8-55FA-435D-A18C-96D63D22B53E}"/>
              </a:ext>
            </a:extLst>
          </p:cNvPr>
          <p:cNvSpPr>
            <a:spLocks noGrp="1"/>
          </p:cNvSpPr>
          <p:nvPr>
            <p:ph type="title" hasCustomPrompt="1"/>
          </p:nvPr>
        </p:nvSpPr>
        <p:spPr>
          <a:xfrm>
            <a:off x="4657724" y="2809875"/>
            <a:ext cx="6696075" cy="1909763"/>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10" name="Subtitle 2">
            <a:extLst>
              <a:ext uri="{FF2B5EF4-FFF2-40B4-BE49-F238E27FC236}">
                <a16:creationId xmlns:a16="http://schemas.microsoft.com/office/drawing/2014/main" id="{104828DA-5EC5-4A00-9A7B-CD9668EF24D1}"/>
              </a:ext>
            </a:extLst>
          </p:cNvPr>
          <p:cNvSpPr>
            <a:spLocks noGrp="1"/>
          </p:cNvSpPr>
          <p:nvPr>
            <p:ph type="subTitle" idx="1"/>
          </p:nvPr>
        </p:nvSpPr>
        <p:spPr>
          <a:xfrm>
            <a:off x="4657725" y="5028803"/>
            <a:ext cx="6696074" cy="365125"/>
          </a:xfrm>
        </p:spPr>
        <p:txBody>
          <a:bodyPr anchor="b">
            <a:normAutofit/>
          </a:bodyPr>
          <a:lstStyle>
            <a:lvl1pPr marL="0" indent="0" algn="l">
              <a:buNone/>
              <a:defRPr sz="16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Date Placeholder 2">
            <a:extLst>
              <a:ext uri="{FF2B5EF4-FFF2-40B4-BE49-F238E27FC236}">
                <a16:creationId xmlns:a16="http://schemas.microsoft.com/office/drawing/2014/main" id="{D9303E9A-96BC-4283-A6E1-5948AEB119F4}"/>
              </a:ext>
            </a:extLst>
          </p:cNvPr>
          <p:cNvSpPr>
            <a:spLocks noGrp="1"/>
          </p:cNvSpPr>
          <p:nvPr>
            <p:ph type="dt" sz="half" idx="10"/>
          </p:nvPr>
        </p:nvSpPr>
        <p:spPr>
          <a:xfrm>
            <a:off x="4676774" y="6356350"/>
            <a:ext cx="1695450" cy="365125"/>
          </a:xfrm>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45A19C49-052B-4D3E-B227-1D787463CE96}"/>
              </a:ext>
            </a:extLst>
          </p:cNvPr>
          <p:cNvSpPr>
            <a:spLocks noGrp="1"/>
          </p:cNvSpPr>
          <p:nvPr>
            <p:ph type="ftr" sz="quarter" idx="11"/>
          </p:nvPr>
        </p:nvSpPr>
        <p:spPr>
          <a:xfrm>
            <a:off x="6743699" y="6356350"/>
            <a:ext cx="2543175" cy="365125"/>
          </a:xfrm>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4E5E724A-95F0-41B6-A77E-EDD067272C27}"/>
              </a:ext>
            </a:extLst>
          </p:cNvPr>
          <p:cNvSpPr>
            <a:spLocks noGrp="1"/>
          </p:cNvSpPr>
          <p:nvPr>
            <p:ph type="sldNum" sz="quarter" idx="12"/>
          </p:nvPr>
        </p:nvSpPr>
        <p:spPr>
          <a:xfrm>
            <a:off x="9658350" y="6356350"/>
            <a:ext cx="1695450" cy="365125"/>
          </a:xfrm>
        </p:spPr>
        <p:txBody>
          <a:bodyPr/>
          <a:lstStyle>
            <a:lvl1pPr>
              <a:defRPr sz="900"/>
            </a:lvl1pPr>
          </a:lstStyle>
          <a:p>
            <a:fld id="{A49DFD55-3C28-40EF-9E31-A92D2E4017FF}" type="slidenum">
              <a:rPr lang="en-US" smtClean="0"/>
              <a:pPr/>
              <a:t>‹#›</a:t>
            </a:fld>
            <a:endParaRPr lang="en-US" dirty="0"/>
          </a:p>
        </p:txBody>
      </p:sp>
      <p:cxnSp>
        <p:nvCxnSpPr>
          <p:cNvPr id="9" name="Straight Connector 8">
            <a:extLst>
              <a:ext uri="{FF2B5EF4-FFF2-40B4-BE49-F238E27FC236}">
                <a16:creationId xmlns:a16="http://schemas.microsoft.com/office/drawing/2014/main" id="{BDAC7E4E-FE06-4E90-8107-6B543E5515ED}"/>
              </a:ext>
              <a:ext uri="{C183D7F6-B498-43B3-948B-1728B52AA6E4}">
                <adec:decorative xmlns:adec="http://schemas.microsoft.com/office/drawing/2017/decorative" val="1"/>
              </a:ext>
            </a:extLst>
          </p:cNvPr>
          <p:cNvCxnSpPr/>
          <p:nvPr userDrawn="1"/>
        </p:nvCxnSpPr>
        <p:spPr>
          <a:xfrm flipV="1">
            <a:off x="2209800" y="0"/>
            <a:ext cx="243840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3065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Slide 4 Peop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487181" y="2886074"/>
            <a:ext cx="1845511" cy="1845511"/>
          </a:xfrm>
          <a:solidFill>
            <a:schemeClr val="bg1">
              <a:lumMod val="95000"/>
            </a:schemeClr>
          </a:solidFill>
        </p:spPr>
        <p:txBody>
          <a:bodyPr/>
          <a:lstStyle/>
          <a:p>
            <a:r>
              <a:rPr lang="en-US"/>
              <a:t>Click icon to add picture</a:t>
            </a:r>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28568" y="5084524"/>
            <a:ext cx="2317707"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487181" y="5464114"/>
            <a:ext cx="1845511"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3836914" y="2886074"/>
            <a:ext cx="1845511" cy="1845511"/>
          </a:xfrm>
          <a:solidFill>
            <a:schemeClr val="bg1">
              <a:lumMod val="95000"/>
            </a:schemeClr>
          </a:solidFill>
        </p:spPr>
        <p:txBody>
          <a:bodyPr/>
          <a:lstStyle/>
          <a:p>
            <a:r>
              <a:rPr lang="en-US"/>
              <a:t>Click icon to add picture</a:t>
            </a:r>
            <a:endParaRPr lang="en-US" dirty="0"/>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578300" y="5084524"/>
            <a:ext cx="2330816"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36913" y="5478796"/>
            <a:ext cx="1855949"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327578" y="2886074"/>
            <a:ext cx="1845511" cy="1845511"/>
          </a:xfrm>
          <a:solidFill>
            <a:schemeClr val="bg1">
              <a:lumMod val="95000"/>
            </a:schemeClr>
          </a:solidFill>
        </p:spPr>
        <p:txBody>
          <a:bodyPr/>
          <a:lstStyle/>
          <a:p>
            <a:pPr lvl="1"/>
            <a:r>
              <a:rPr lang="en-US"/>
              <a:t>Click icon to add picture</a:t>
            </a:r>
            <a:endParaRPr lang="en-US" dirty="0"/>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068964" y="5084524"/>
            <a:ext cx="2317707"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327577" y="5478796"/>
            <a:ext cx="1845511"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8747458" y="2886074"/>
            <a:ext cx="1845511" cy="1845511"/>
          </a:xfrm>
          <a:solidFill>
            <a:schemeClr val="bg1">
              <a:lumMod val="95000"/>
            </a:schemeClr>
          </a:solidFill>
        </p:spPr>
        <p:txBody>
          <a:bodyPr/>
          <a:lstStyle/>
          <a:p>
            <a:r>
              <a:rPr lang="en-US"/>
              <a:t>Click icon to add picture</a:t>
            </a:r>
            <a:endParaRPr lang="en-US" dirty="0"/>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488845" y="5084524"/>
            <a:ext cx="2317706"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7458" y="5464114"/>
            <a:ext cx="1845510"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4" name="Group 3">
            <a:extLst>
              <a:ext uri="{FF2B5EF4-FFF2-40B4-BE49-F238E27FC236}">
                <a16:creationId xmlns:a16="http://schemas.microsoft.com/office/drawing/2014/main" id="{73C911F2-9041-416A-B83C-F23B354E063B}"/>
              </a:ext>
              <a:ext uri="{C183D7F6-B498-43B3-948B-1728B52AA6E4}">
                <adec:decorative xmlns:adec="http://schemas.microsoft.com/office/drawing/2017/decorative" val="1"/>
              </a:ext>
            </a:extLst>
          </p:cNvPr>
          <p:cNvGrpSpPr/>
          <p:nvPr userDrawn="1"/>
        </p:nvGrpSpPr>
        <p:grpSpPr>
          <a:xfrm>
            <a:off x="7334250" y="0"/>
            <a:ext cx="4857750" cy="1724025"/>
            <a:chOff x="7334250" y="0"/>
            <a:chExt cx="4857750" cy="1724025"/>
          </a:xfrm>
        </p:grpSpPr>
        <p:cxnSp>
          <p:nvCxnSpPr>
            <p:cNvPr id="10" name="Straight Connector 9">
              <a:extLst>
                <a:ext uri="{FF2B5EF4-FFF2-40B4-BE49-F238E27FC236}">
                  <a16:creationId xmlns:a16="http://schemas.microsoft.com/office/drawing/2014/main" id="{4E4B72DA-52CB-4D39-A342-8857B4D959B2}"/>
                </a:ext>
              </a:extLst>
            </p:cNvPr>
            <p:cNvCxnSpPr/>
            <p:nvPr userDrawn="1"/>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1D9BCDA-DFB7-41A4-A7C7-CEE86CEDCBE5}"/>
                </a:ext>
              </a:extLst>
            </p:cNvPr>
            <p:cNvCxnSpPr>
              <a:cxnSpLocks/>
            </p:cNvCxnSpPr>
            <p:nvPr userDrawn="1"/>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122785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Slide 8 People">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87AAB93-862D-455E-9E73-3D0DAEFDEDB4}"/>
              </a:ext>
              <a:ext uri="{C183D7F6-B498-43B3-948B-1728B52AA6E4}">
                <adec:decorative xmlns:adec="http://schemas.microsoft.com/office/drawing/2017/decorative" val="1"/>
              </a:ext>
            </a:extLst>
          </p:cNvPr>
          <p:cNvGrpSpPr/>
          <p:nvPr userDrawn="1"/>
        </p:nvGrpSpPr>
        <p:grpSpPr>
          <a:xfrm>
            <a:off x="0" y="473953"/>
            <a:ext cx="12192000" cy="5621336"/>
            <a:chOff x="0" y="473953"/>
            <a:chExt cx="12192000" cy="5621336"/>
          </a:xfrm>
        </p:grpSpPr>
        <p:pic>
          <p:nvPicPr>
            <p:cNvPr id="13" name="Graphic 12">
              <a:extLst>
                <a:ext uri="{FF2B5EF4-FFF2-40B4-BE49-F238E27FC236}">
                  <a16:creationId xmlns:a16="http://schemas.microsoft.com/office/drawing/2014/main" id="{B0DFD584-E5CF-41EF-B51E-679CE22DDF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14" name="Graphic 13">
              <a:extLst>
                <a:ext uri="{FF2B5EF4-FFF2-40B4-BE49-F238E27FC236}">
                  <a16:creationId xmlns:a16="http://schemas.microsoft.com/office/drawing/2014/main" id="{E5C02DDF-25A6-42C7-9525-F279CE2095C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grpSp>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877176" y="2428875"/>
            <a:ext cx="1066800" cy="1066800"/>
          </a:xfrm>
          <a:solidFill>
            <a:schemeClr val="tx1"/>
          </a:solidFill>
        </p:spPr>
        <p:txBody>
          <a:bodyPr>
            <a:normAutofit/>
          </a:bodyPr>
          <a:lstStyle>
            <a:lvl1pPr marL="0" indent="0" algn="l">
              <a:lnSpc>
                <a:spcPct val="100000"/>
              </a:lnSpc>
              <a:buFont typeface="Arial" panose="020B0604020202020204" pitchFamily="34" charset="0"/>
              <a:buNone/>
              <a:defRPr sz="900">
                <a:solidFill>
                  <a:sysClr val="windowText" lastClr="000000"/>
                </a:solidFill>
              </a:defRPr>
            </a:lvl1pPr>
          </a:lstStyle>
          <a:p>
            <a:r>
              <a:rPr lang="en-US"/>
              <a:t>Click icon to add picture</a:t>
            </a:r>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500168"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500168" y="3809747"/>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4226270"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849262"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49262" y="3809747"/>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32" name="Picture Placeholder 10">
            <a:extLst>
              <a:ext uri="{FF2B5EF4-FFF2-40B4-BE49-F238E27FC236}">
                <a16:creationId xmlns:a16="http://schemas.microsoft.com/office/drawing/2014/main" id="{1938DB4D-239F-4E8E-8802-0470B0131189}"/>
              </a:ext>
            </a:extLst>
          </p:cNvPr>
          <p:cNvSpPr>
            <a:spLocks noGrp="1"/>
          </p:cNvSpPr>
          <p:nvPr>
            <p:ph type="pic" sz="quarter" idx="37"/>
          </p:nvPr>
        </p:nvSpPr>
        <p:spPr>
          <a:xfrm>
            <a:off x="6655584"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198355" y="3654378"/>
            <a:ext cx="2105135"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095999" y="3809747"/>
            <a:ext cx="2299855"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9136814"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759806"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4480" y="3809747"/>
            <a:ext cx="1844126"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5" name="Picture Placeholder 10">
            <a:extLst>
              <a:ext uri="{FF2B5EF4-FFF2-40B4-BE49-F238E27FC236}">
                <a16:creationId xmlns:a16="http://schemas.microsoft.com/office/drawing/2014/main" id="{1EBAEB1D-A7F9-4F90-B642-4277D3802BAB}"/>
              </a:ext>
            </a:extLst>
          </p:cNvPr>
          <p:cNvSpPr>
            <a:spLocks noGrp="1"/>
          </p:cNvSpPr>
          <p:nvPr>
            <p:ph type="pic" sz="quarter" idx="26"/>
          </p:nvPr>
        </p:nvSpPr>
        <p:spPr>
          <a:xfrm>
            <a:off x="1877176"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54" name="Text Placeholder 2">
            <a:extLst>
              <a:ext uri="{FF2B5EF4-FFF2-40B4-BE49-F238E27FC236}">
                <a16:creationId xmlns:a16="http://schemas.microsoft.com/office/drawing/2014/main" id="{22930C5B-603C-494E-A467-8B394D01D406}"/>
              </a:ext>
            </a:extLst>
          </p:cNvPr>
          <p:cNvSpPr>
            <a:spLocks noGrp="1"/>
          </p:cNvSpPr>
          <p:nvPr>
            <p:ph type="body" idx="25" hasCustomPrompt="1"/>
          </p:nvPr>
        </p:nvSpPr>
        <p:spPr>
          <a:xfrm>
            <a:off x="1500168"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2" name="Text Placeholder 2">
            <a:extLst>
              <a:ext uri="{FF2B5EF4-FFF2-40B4-BE49-F238E27FC236}">
                <a16:creationId xmlns:a16="http://schemas.microsoft.com/office/drawing/2014/main" id="{540C455F-A23B-493F-B95E-AB485D91DA6A}"/>
              </a:ext>
            </a:extLst>
          </p:cNvPr>
          <p:cNvSpPr>
            <a:spLocks noGrp="1"/>
          </p:cNvSpPr>
          <p:nvPr>
            <p:ph type="body" idx="33" hasCustomPrompt="1"/>
          </p:nvPr>
        </p:nvSpPr>
        <p:spPr>
          <a:xfrm>
            <a:off x="1500168" y="5668583"/>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6" name="Picture Placeholder 10">
            <a:extLst>
              <a:ext uri="{FF2B5EF4-FFF2-40B4-BE49-F238E27FC236}">
                <a16:creationId xmlns:a16="http://schemas.microsoft.com/office/drawing/2014/main" id="{9461A69E-14C8-4325-89AF-D4257C1C05BA}"/>
              </a:ext>
            </a:extLst>
          </p:cNvPr>
          <p:cNvSpPr>
            <a:spLocks noGrp="1"/>
          </p:cNvSpPr>
          <p:nvPr>
            <p:ph type="pic" sz="quarter" idx="27"/>
          </p:nvPr>
        </p:nvSpPr>
        <p:spPr>
          <a:xfrm>
            <a:off x="4226270"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59" name="Text Placeholder 2">
            <a:extLst>
              <a:ext uri="{FF2B5EF4-FFF2-40B4-BE49-F238E27FC236}">
                <a16:creationId xmlns:a16="http://schemas.microsoft.com/office/drawing/2014/main" id="{6D1C374C-DAF7-40EF-B279-4EC7A2AFE6A2}"/>
              </a:ext>
            </a:extLst>
          </p:cNvPr>
          <p:cNvSpPr>
            <a:spLocks noGrp="1"/>
          </p:cNvSpPr>
          <p:nvPr>
            <p:ph type="body" idx="30" hasCustomPrompt="1"/>
          </p:nvPr>
        </p:nvSpPr>
        <p:spPr>
          <a:xfrm>
            <a:off x="3849262"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3" name="Text Placeholder 2">
            <a:extLst>
              <a:ext uri="{FF2B5EF4-FFF2-40B4-BE49-F238E27FC236}">
                <a16:creationId xmlns:a16="http://schemas.microsoft.com/office/drawing/2014/main" id="{421FF438-E4E8-4643-BCB3-4A1C12429042}"/>
              </a:ext>
            </a:extLst>
          </p:cNvPr>
          <p:cNvSpPr>
            <a:spLocks noGrp="1"/>
          </p:cNvSpPr>
          <p:nvPr>
            <p:ph type="body" idx="34" hasCustomPrompt="1"/>
          </p:nvPr>
        </p:nvSpPr>
        <p:spPr>
          <a:xfrm>
            <a:off x="3849262" y="5668583"/>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33" name="Picture Placeholder 10">
            <a:extLst>
              <a:ext uri="{FF2B5EF4-FFF2-40B4-BE49-F238E27FC236}">
                <a16:creationId xmlns:a16="http://schemas.microsoft.com/office/drawing/2014/main" id="{E029C5CA-EDDA-4BF9-9051-8B09E98EE1E2}"/>
              </a:ext>
            </a:extLst>
          </p:cNvPr>
          <p:cNvSpPr>
            <a:spLocks noGrp="1"/>
          </p:cNvSpPr>
          <p:nvPr>
            <p:ph type="pic" sz="quarter" idx="38"/>
          </p:nvPr>
        </p:nvSpPr>
        <p:spPr>
          <a:xfrm>
            <a:off x="6655584"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60" name="Text Placeholder 2">
            <a:extLst>
              <a:ext uri="{FF2B5EF4-FFF2-40B4-BE49-F238E27FC236}">
                <a16:creationId xmlns:a16="http://schemas.microsoft.com/office/drawing/2014/main" id="{D4FEDD19-A7BA-45BB-93A0-F1E896C9F26D}"/>
              </a:ext>
            </a:extLst>
          </p:cNvPr>
          <p:cNvSpPr>
            <a:spLocks noGrp="1"/>
          </p:cNvSpPr>
          <p:nvPr>
            <p:ph type="body" idx="31" hasCustomPrompt="1"/>
          </p:nvPr>
        </p:nvSpPr>
        <p:spPr>
          <a:xfrm>
            <a:off x="633992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4" name="Text Placeholder 2">
            <a:extLst>
              <a:ext uri="{FF2B5EF4-FFF2-40B4-BE49-F238E27FC236}">
                <a16:creationId xmlns:a16="http://schemas.microsoft.com/office/drawing/2014/main" id="{A12F0175-7AEE-46B1-9590-D4A427680DC7}"/>
              </a:ext>
            </a:extLst>
          </p:cNvPr>
          <p:cNvSpPr>
            <a:spLocks noGrp="1"/>
          </p:cNvSpPr>
          <p:nvPr>
            <p:ph type="body" idx="35" hasCustomPrompt="1"/>
          </p:nvPr>
        </p:nvSpPr>
        <p:spPr>
          <a:xfrm>
            <a:off x="6339926" y="5668583"/>
            <a:ext cx="1813474"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58" name="Picture Placeholder 10">
            <a:extLst>
              <a:ext uri="{FF2B5EF4-FFF2-40B4-BE49-F238E27FC236}">
                <a16:creationId xmlns:a16="http://schemas.microsoft.com/office/drawing/2014/main" id="{622ED9F4-EB9B-4588-8501-BFECB846EE73}"/>
              </a:ext>
            </a:extLst>
          </p:cNvPr>
          <p:cNvSpPr>
            <a:spLocks noGrp="1"/>
          </p:cNvSpPr>
          <p:nvPr>
            <p:ph type="pic" sz="quarter" idx="29"/>
          </p:nvPr>
        </p:nvSpPr>
        <p:spPr>
          <a:xfrm>
            <a:off x="9136814"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61" name="Text Placeholder 2">
            <a:extLst>
              <a:ext uri="{FF2B5EF4-FFF2-40B4-BE49-F238E27FC236}">
                <a16:creationId xmlns:a16="http://schemas.microsoft.com/office/drawing/2014/main" id="{5026D39F-46AB-4680-9A52-F367344A3531}"/>
              </a:ext>
            </a:extLst>
          </p:cNvPr>
          <p:cNvSpPr>
            <a:spLocks noGrp="1"/>
          </p:cNvSpPr>
          <p:nvPr>
            <p:ph type="body" idx="32" hasCustomPrompt="1"/>
          </p:nvPr>
        </p:nvSpPr>
        <p:spPr>
          <a:xfrm>
            <a:off x="875980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5" name="Text Placeholder 2">
            <a:extLst>
              <a:ext uri="{FF2B5EF4-FFF2-40B4-BE49-F238E27FC236}">
                <a16:creationId xmlns:a16="http://schemas.microsoft.com/office/drawing/2014/main" id="{04E11FE2-6320-4E8C-A5B3-8104AF329ADA}"/>
              </a:ext>
            </a:extLst>
          </p:cNvPr>
          <p:cNvSpPr>
            <a:spLocks noGrp="1"/>
          </p:cNvSpPr>
          <p:nvPr>
            <p:ph type="body" idx="36" hasCustomPrompt="1"/>
          </p:nvPr>
        </p:nvSpPr>
        <p:spPr>
          <a:xfrm>
            <a:off x="8744480" y="5668583"/>
            <a:ext cx="1844126"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solidFill>
                  <a:srgbClr val="898989"/>
                </a:solidFill>
              </a:defRPr>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solidFill>
                  <a:srgbClr val="898989"/>
                </a:solidFill>
              </a:defRPr>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85712064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26" Type="http://schemas.openxmlformats.org/officeDocument/2006/relationships/slideLayout" Target="../slideLayouts/slideLayout41.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slideLayout" Target="../slideLayouts/slideLayout40.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29" Type="http://schemas.openxmlformats.org/officeDocument/2006/relationships/slideLayout" Target="../slideLayouts/slideLayout44.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slideLayout" Target="../slideLayouts/slideLayout39.xml"/><Relationship Id="rId32" Type="http://schemas.openxmlformats.org/officeDocument/2006/relationships/theme" Target="../theme/theme2.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28" Type="http://schemas.openxmlformats.org/officeDocument/2006/relationships/slideLayout" Target="../slideLayouts/slideLayout43.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31" Type="http://schemas.openxmlformats.org/officeDocument/2006/relationships/slideLayout" Target="../slideLayouts/slideLayout46.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 Id="rId27" Type="http://schemas.openxmlformats.org/officeDocument/2006/relationships/slideLayout" Target="../slideLayouts/slideLayout42.xml"/><Relationship Id="rId30"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20XX</a:t>
            </a:r>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DFD55-3C28-40EF-9E31-A92D2E4017FF}" type="slidenum">
              <a:rPr lang="en-US" smtClean="0"/>
              <a:t>‹#›</a:t>
            </a:fld>
            <a:endParaRPr lang="en-US" dirty="0"/>
          </a:p>
        </p:txBody>
      </p:sp>
    </p:spTree>
    <p:extLst>
      <p:ext uri="{BB962C8B-B14F-4D97-AF65-F5344CB8AC3E}">
        <p14:creationId xmlns:p14="http://schemas.microsoft.com/office/powerpoint/2010/main" val="2319061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1" r:id="rId4"/>
    <p:sldLayoutId id="2147483666" r:id="rId5"/>
    <p:sldLayoutId id="2147483667" r:id="rId6"/>
    <p:sldLayoutId id="2147483654" r:id="rId7"/>
    <p:sldLayoutId id="2147483663" r:id="rId8"/>
    <p:sldLayoutId id="2147483662" r:id="rId9"/>
    <p:sldLayoutId id="2147483668" r:id="rId10"/>
    <p:sldLayoutId id="2147483652" r:id="rId11"/>
    <p:sldLayoutId id="2147483653" r:id="rId12"/>
    <p:sldLayoutId id="2147483660" r:id="rId13"/>
    <p:sldLayoutId id="2147483664" r:id="rId14"/>
    <p:sldLayoutId id="2147483665" r:id="rId15"/>
  </p:sldLayoutIdLst>
  <p:hf hdr="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Tuesday, February 2, 20XX</a:t>
            </a:r>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Sample Footer Text</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4129636986"/>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 id="2147483698" r:id="rId28"/>
    <p:sldLayoutId id="2147483699" r:id="rId29"/>
    <p:sldLayoutId id="2147483700" r:id="rId30"/>
    <p:sldLayoutId id="2147483701" r:id="rId3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hyperlink" Target="https://www.nme.com/en_au/reviews/game-reviews/microsoft-flight-simulator-2020-review-the-ultimate-escapist-fantasy-in-quarantine-2729728" TargetMode="External"/><Relationship Id="rId2" Type="http://schemas.openxmlformats.org/officeDocument/2006/relationships/image" Target="../media/image21.jpeg"/><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30.xml"/><Relationship Id="rId5" Type="http://schemas.openxmlformats.org/officeDocument/2006/relationships/hyperlink" Target="https://creativecommons.org/licenses/by-sa/3.0/" TargetMode="External"/><Relationship Id="rId4" Type="http://schemas.openxmlformats.org/officeDocument/2006/relationships/hyperlink" Target="https://roughlydaily.com/tag/virtual-reality/"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75451-6A4B-484B-9ED1-353CCE25B0F4}"/>
              </a:ext>
            </a:extLst>
          </p:cNvPr>
          <p:cNvSpPr>
            <a:spLocks noGrp="1"/>
          </p:cNvSpPr>
          <p:nvPr>
            <p:ph type="ctrTitle"/>
          </p:nvPr>
        </p:nvSpPr>
        <p:spPr>
          <a:xfrm>
            <a:off x="6416040" y="2897312"/>
            <a:ext cx="5242560" cy="2659730"/>
          </a:xfrm>
        </p:spPr>
        <p:txBody>
          <a:bodyPr/>
          <a:lstStyle/>
          <a:p>
            <a:r>
              <a:rPr lang="en-US" sz="2600" b="1" cap="none" dirty="0">
                <a:effectLst/>
                <a:latin typeface="Calibri" panose="020F0502020204030204" pitchFamily="34" charset="0"/>
                <a:ea typeface="Calibri" panose="020F0502020204030204" pitchFamily="34" charset="0"/>
                <a:cs typeface="Times New Roman" panose="02020603050405020304" pitchFamily="18" charset="0"/>
              </a:rPr>
              <a:t>(Co)Existing Between Worlds</a:t>
            </a:r>
            <a:r>
              <a:rPr lang="en-US" sz="2600" cap="none" dirty="0">
                <a:effectLst/>
                <a:latin typeface="Calibri" panose="020F0502020204030204" pitchFamily="34" charset="0"/>
                <a:ea typeface="Calibri" panose="020F0502020204030204" pitchFamily="34" charset="0"/>
                <a:cs typeface="Times New Roman" panose="02020603050405020304" pitchFamily="18" charset="0"/>
              </a:rPr>
              <a:t>:  Liminality, Affordances, &amp; Society in Overlapping Virtual Environments (&amp; the Metaverse)</a:t>
            </a:r>
            <a:endParaRPr lang="en-US" sz="2600" cap="none" dirty="0"/>
          </a:p>
        </p:txBody>
      </p:sp>
      <p:sp>
        <p:nvSpPr>
          <p:cNvPr id="3" name="Subtitle 2">
            <a:extLst>
              <a:ext uri="{FF2B5EF4-FFF2-40B4-BE49-F238E27FC236}">
                <a16:creationId xmlns:a16="http://schemas.microsoft.com/office/drawing/2014/main" id="{0236A1B4-B8D1-4A72-8E20-0703F54BF1FE}"/>
              </a:ext>
            </a:extLst>
          </p:cNvPr>
          <p:cNvSpPr>
            <a:spLocks noGrp="1"/>
          </p:cNvSpPr>
          <p:nvPr>
            <p:ph type="subTitle" idx="1"/>
          </p:nvPr>
        </p:nvSpPr>
        <p:spPr>
          <a:xfrm>
            <a:off x="6416041" y="5586889"/>
            <a:ext cx="4941770" cy="885829"/>
          </a:xfrm>
        </p:spPr>
        <p:txBody>
          <a:bodyPr>
            <a:normAutofit lnSpcReduction="10000"/>
          </a:bodyPr>
          <a:lstStyle/>
          <a:p>
            <a:pPr>
              <a:spcBef>
                <a:spcPts val="0"/>
              </a:spcBef>
            </a:pPr>
            <a:r>
              <a:rPr lang="en-US" dirty="0"/>
              <a:t>Jordan Kokot, </a:t>
            </a:r>
            <a:r>
              <a:rPr lang="en-US" dirty="0">
                <a:solidFill>
                  <a:srgbClr val="C00000"/>
                </a:solidFill>
              </a:rPr>
              <a:t>Boston University</a:t>
            </a:r>
          </a:p>
          <a:p>
            <a:pPr>
              <a:spcBef>
                <a:spcPts val="0"/>
              </a:spcBef>
            </a:pPr>
            <a:endParaRPr lang="en-US" dirty="0"/>
          </a:p>
          <a:p>
            <a:pPr>
              <a:spcBef>
                <a:spcPts val="0"/>
              </a:spcBef>
            </a:pPr>
            <a:r>
              <a:rPr lang="en-US" dirty="0"/>
              <a:t>Email:  jdkokot@bu.edu</a:t>
            </a:r>
          </a:p>
          <a:p>
            <a:pPr>
              <a:spcBef>
                <a:spcPts val="0"/>
              </a:spcBef>
            </a:pPr>
            <a:r>
              <a:rPr lang="en-US" dirty="0"/>
              <a:t>Website:  www.jdkokot.com</a:t>
            </a:r>
          </a:p>
        </p:txBody>
      </p:sp>
    </p:spTree>
    <p:extLst>
      <p:ext uri="{BB962C8B-B14F-4D97-AF65-F5344CB8AC3E}">
        <p14:creationId xmlns:p14="http://schemas.microsoft.com/office/powerpoint/2010/main" val="2586058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Placeholder 8">
            <a:extLst>
              <a:ext uri="{FF2B5EF4-FFF2-40B4-BE49-F238E27FC236}">
                <a16:creationId xmlns:a16="http://schemas.microsoft.com/office/drawing/2014/main" id="{FFB2B1A0-7E63-48E9-BB67-D9DFC9F087A0}"/>
              </a:ext>
            </a:extLst>
          </p:cNvPr>
          <p:cNvPicPr>
            <a:picLocks noGrp="1" noChangeAspect="1"/>
          </p:cNvPicPr>
          <p:nvPr>
            <p:ph type="pic" sz="quarter" idx="13"/>
          </p:nvPr>
        </p:nvPicPr>
        <p:blipFill rotWithShape="1">
          <a:blip r:embed="rId2"/>
          <a:srcRect t="26108" r="9091" b="20131"/>
          <a:stretch/>
        </p:blipFill>
        <p:spPr>
          <a:xfrm>
            <a:off x="3523488" y="10"/>
            <a:ext cx="8668512" cy="6857990"/>
          </a:xfrm>
          <a:prstGeom prst="rect">
            <a:avLst/>
          </a:prstGeom>
        </p:spPr>
      </p:pic>
      <p:sp>
        <p:nvSpPr>
          <p:cNvPr id="27" name="Rectangle 26">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2FBF70C-4501-4A02-95DC-9BA6B9C63314}"/>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dirty="0"/>
              <a:t>Part 2:</a:t>
            </a:r>
          </a:p>
        </p:txBody>
      </p:sp>
      <p:sp>
        <p:nvSpPr>
          <p:cNvPr id="4" name="Content Placeholder 3">
            <a:extLst>
              <a:ext uri="{FF2B5EF4-FFF2-40B4-BE49-F238E27FC236}">
                <a16:creationId xmlns:a16="http://schemas.microsoft.com/office/drawing/2014/main" id="{A6C1E455-8FD8-42CF-A040-7DD962916D9E}"/>
              </a:ext>
            </a:extLst>
          </p:cNvPr>
          <p:cNvSpPr>
            <a:spLocks noGrp="1"/>
          </p:cNvSpPr>
          <p:nvPr>
            <p:ph sz="quarter" idx="15"/>
          </p:nvPr>
        </p:nvSpPr>
        <p:spPr>
          <a:xfrm>
            <a:off x="477980" y="4872922"/>
            <a:ext cx="4023359" cy="1208141"/>
          </a:xfrm>
        </p:spPr>
        <p:txBody>
          <a:bodyPr vert="horz" lIns="91440" tIns="45720" rIns="91440" bIns="45720" rtlCol="0">
            <a:normAutofit/>
          </a:bodyPr>
          <a:lstStyle/>
          <a:p>
            <a:r>
              <a:rPr lang="en-US" sz="2400" dirty="0">
                <a:latin typeface="Tenorite" panose="00000500000000000000" pitchFamily="2" charset="0"/>
              </a:rPr>
              <a:t>Worlds &amp; Realities:  Alfred Schütz on the “Finite Provinces of Meaning”</a:t>
            </a: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E8AAE3CB-5494-E432-673D-3F4B43F536E4}"/>
              </a:ext>
            </a:extLst>
          </p:cNvPr>
          <p:cNvSpPr/>
          <p:nvPr/>
        </p:nvSpPr>
        <p:spPr>
          <a:xfrm>
            <a:off x="-104775" y="371475"/>
            <a:ext cx="1714500" cy="5913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783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a:extLst>
              <a:ext uri="{FF2B5EF4-FFF2-40B4-BE49-F238E27FC236}">
                <a16:creationId xmlns:a16="http://schemas.microsoft.com/office/drawing/2014/main" id="{70FEAB4C-D505-F7FA-ED67-1E1BBF811A51}"/>
              </a:ext>
            </a:extLst>
          </p:cNvPr>
          <p:cNvSpPr>
            <a:spLocks noGrp="1"/>
          </p:cNvSpPr>
          <p:nvPr>
            <p:ph type="title"/>
          </p:nvPr>
        </p:nvSpPr>
        <p:spPr>
          <a:xfrm>
            <a:off x="965200" y="2427408"/>
            <a:ext cx="10515600" cy="1927230"/>
          </a:xfrm>
        </p:spPr>
        <p:txBody>
          <a:bodyPr anchor="ctr">
            <a:noAutofit/>
          </a:bodyPr>
          <a:lstStyle/>
          <a:p>
            <a:pPr algn="l"/>
            <a:r>
              <a:rPr lang="en-US" sz="2000" b="0" i="0" cap="none" dirty="0">
                <a:effectLst/>
                <a:latin typeface="+mn-lt"/>
              </a:rPr>
              <a:t>“Hence we call a certain set of our experiences a </a:t>
            </a:r>
            <a:r>
              <a:rPr lang="en-US" sz="2000" b="1" i="0" cap="none" dirty="0">
                <a:effectLst/>
                <a:latin typeface="+mn-lt"/>
              </a:rPr>
              <a:t>finite province of meaning </a:t>
            </a:r>
            <a:r>
              <a:rPr lang="en-US" sz="2000" b="0" i="0" cap="none" dirty="0">
                <a:effectLst/>
                <a:latin typeface="+mn-lt"/>
              </a:rPr>
              <a:t>if all of them show a specific </a:t>
            </a:r>
            <a:r>
              <a:rPr lang="en-US" sz="2000" b="1" i="0" u="sng" cap="none" dirty="0">
                <a:effectLst/>
                <a:latin typeface="+mn-lt"/>
              </a:rPr>
              <a:t>cognitive style </a:t>
            </a:r>
            <a:r>
              <a:rPr lang="en-US" sz="2000" b="0" i="0" cap="none" dirty="0">
                <a:effectLst/>
                <a:latin typeface="+mn-lt"/>
              </a:rPr>
              <a:t>and are – with respect to this style – not only consistent in themselves but also compatible with one another…” </a:t>
            </a:r>
            <a:endParaRPr lang="en-US" sz="2000" cap="none" dirty="0">
              <a:latin typeface="+mn-lt"/>
            </a:endParaRPr>
          </a:p>
        </p:txBody>
      </p:sp>
      <p:sp>
        <p:nvSpPr>
          <p:cNvPr id="4" name="TextBox 3">
            <a:extLst>
              <a:ext uri="{FF2B5EF4-FFF2-40B4-BE49-F238E27FC236}">
                <a16:creationId xmlns:a16="http://schemas.microsoft.com/office/drawing/2014/main" id="{C4A2603A-96D3-56FC-0FDF-6FFCDDC2BF48}"/>
              </a:ext>
            </a:extLst>
          </p:cNvPr>
          <p:cNvSpPr txBox="1"/>
          <p:nvPr/>
        </p:nvSpPr>
        <p:spPr>
          <a:xfrm>
            <a:off x="965200" y="4216614"/>
            <a:ext cx="10388600" cy="1323439"/>
          </a:xfrm>
          <a:prstGeom prst="rect">
            <a:avLst/>
          </a:prstGeom>
          <a:noFill/>
        </p:spPr>
        <p:txBody>
          <a:bodyPr wrap="square">
            <a:spAutoFit/>
          </a:bodyPr>
          <a:lstStyle/>
          <a:p>
            <a:r>
              <a:rPr lang="en-US" sz="2000" cap="none" dirty="0">
                <a:latin typeface="+mn-lt"/>
              </a:rPr>
              <a:t>“…To the cognitive style peculiar to each of these different provinces of meaning belongs, thus, </a:t>
            </a:r>
            <a:r>
              <a:rPr lang="en-US" sz="2000" b="1" cap="none" dirty="0">
                <a:latin typeface="+mn-lt"/>
              </a:rPr>
              <a:t>a specific tension of consciousness and, consequently, also a specific epoché, prevalent form of spontaneity, a specific form of self experience, a specific form of sociality, and a </a:t>
            </a:r>
            <a:r>
              <a:rPr lang="en-US" sz="2000" b="1" i="1" cap="none" dirty="0">
                <a:latin typeface="+mn-lt"/>
              </a:rPr>
              <a:t>specific time perspective</a:t>
            </a:r>
            <a:r>
              <a:rPr lang="en-US" sz="2000" b="1" cap="none" dirty="0">
                <a:latin typeface="+mn-lt"/>
              </a:rPr>
              <a:t>.”</a:t>
            </a:r>
            <a:endParaRPr lang="en-US" sz="2000" dirty="0"/>
          </a:p>
        </p:txBody>
      </p:sp>
      <p:sp>
        <p:nvSpPr>
          <p:cNvPr id="2" name="Title 1">
            <a:extLst>
              <a:ext uri="{FF2B5EF4-FFF2-40B4-BE49-F238E27FC236}">
                <a16:creationId xmlns:a16="http://schemas.microsoft.com/office/drawing/2014/main" id="{D8F9C743-34B5-DC67-C825-707B2A1AE1E3}"/>
              </a:ext>
            </a:extLst>
          </p:cNvPr>
          <p:cNvSpPr txBox="1">
            <a:spLocks/>
          </p:cNvSpPr>
          <p:nvPr/>
        </p:nvSpPr>
        <p:spPr>
          <a:xfrm>
            <a:off x="965200" y="1036318"/>
            <a:ext cx="10515600" cy="192723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pPr algn="l"/>
            <a:r>
              <a:rPr lang="en-US" sz="2000" cap="none" dirty="0">
                <a:latin typeface="+mn-lt"/>
              </a:rPr>
              <a:t>Reality, [William James] states, means simply relation to our emotional and active life.  The origin of reality is…whatever excites and stimulates our interest…to call a thing real means that this thing stands in a certain re3lation to ourselves.  “The world ‘real’ is, in short, a fringe.”</a:t>
            </a:r>
          </a:p>
        </p:txBody>
      </p:sp>
    </p:spTree>
    <p:extLst>
      <p:ext uri="{BB962C8B-B14F-4D97-AF65-F5344CB8AC3E}">
        <p14:creationId xmlns:p14="http://schemas.microsoft.com/office/powerpoint/2010/main" val="320248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C12B4-9E0D-2DB9-DFF2-7EB26D5E6D6E}"/>
              </a:ext>
            </a:extLst>
          </p:cNvPr>
          <p:cNvSpPr>
            <a:spLocks noGrp="1"/>
          </p:cNvSpPr>
          <p:nvPr>
            <p:ph type="title"/>
          </p:nvPr>
        </p:nvSpPr>
        <p:spPr/>
        <p:txBody>
          <a:bodyPr/>
          <a:lstStyle/>
          <a:p>
            <a:pPr algn="l"/>
            <a:r>
              <a:rPr lang="en-US" sz="2800" dirty="0">
                <a:latin typeface="Calibri" panose="020F0502020204030204" pitchFamily="34" charset="0"/>
                <a:cs typeface="Calibri" panose="020F0502020204030204" pitchFamily="34" charset="0"/>
              </a:rPr>
              <a:t>Worlds &amp; Realities:  Alfred Schütz on the “Finite Provinces of Meaning”</a:t>
            </a:r>
            <a:endParaRPr lang="en-US"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69C83580-F385-5A58-A457-139D5BEDC649}"/>
              </a:ext>
            </a:extLst>
          </p:cNvPr>
          <p:cNvSpPr txBox="1"/>
          <p:nvPr/>
        </p:nvSpPr>
        <p:spPr>
          <a:xfrm>
            <a:off x="838200" y="1690688"/>
            <a:ext cx="10229849" cy="4231928"/>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1200"/>
              </a:spcAft>
              <a:buClrTx/>
              <a:buSzTx/>
              <a:buFont typeface="Arial" panose="020B0604020202020204" pitchFamily="34" charset="0"/>
              <a:buNone/>
              <a:tabLst/>
              <a:defRPr/>
            </a:pPr>
            <a:r>
              <a:rPr kumimoji="0" lang="en-US" sz="2000" b="1" i="0" u="sng" strike="noStrike" kern="1200" cap="none" spc="0" normalizeH="0" baseline="0" noProof="0" dirty="0">
                <a:ln>
                  <a:noFill/>
                </a:ln>
                <a:effectLst/>
                <a:uLnTx/>
                <a:uFillTx/>
                <a:latin typeface="Tenorite" panose="00000500000000000000" pitchFamily="2" charset="0"/>
              </a:rPr>
              <a:t>Cognitive Styles:</a:t>
            </a:r>
            <a:r>
              <a:rPr kumimoji="0" lang="en-US" sz="2000" b="1" i="0" u="none" strike="noStrike" kern="1200" cap="none" spc="0" normalizeH="0" baseline="0" noProof="0" dirty="0">
                <a:ln>
                  <a:noFill/>
                </a:ln>
                <a:effectLst/>
                <a:uLnTx/>
                <a:uFillTx/>
                <a:latin typeface="Tenorite" panose="00000500000000000000" pitchFamily="2" charset="0"/>
              </a:rPr>
              <a:t>   “</a:t>
            </a:r>
            <a:r>
              <a:rPr kumimoji="0" lang="en-US" sz="2000" b="0" i="0" u="none" strike="noStrike" kern="1200" cap="none" spc="0" normalizeH="0" baseline="0" noProof="0" dirty="0">
                <a:ln>
                  <a:noFill/>
                </a:ln>
                <a:effectLst/>
                <a:uLnTx/>
                <a:uFillTx/>
                <a:latin typeface="Tenorite" panose="00000500000000000000" pitchFamily="2" charset="0"/>
              </a:rPr>
              <a:t>As an example let us consider again the world of everyday...This world is certainly a “sub-universe” or “finite province of meaning” among many others, although one marked out as ultimate or paramount reality...If we recapitulate the basic characteristics which constitute its specific cognitive style we find:</a:t>
            </a:r>
          </a:p>
          <a:p>
            <a:pPr marL="457200" marR="0" lvl="0" indent="-457200" algn="l" defTabSz="914400" rtl="0" eaLnBrk="1" fontAlgn="auto" latinLnBrk="0" hangingPunct="1">
              <a:lnSpc>
                <a:spcPct val="90000"/>
              </a:lnSpc>
              <a:spcBef>
                <a:spcPts val="0"/>
              </a:spcBef>
              <a:spcAft>
                <a:spcPts val="600"/>
              </a:spcAft>
              <a:buClrTx/>
              <a:buSzTx/>
              <a:buFont typeface="Arial" panose="020B0604020202020204" pitchFamily="34" charset="0"/>
              <a:buAutoNum type="arabicParenBoth"/>
              <a:tabLst/>
              <a:defRPr/>
            </a:pPr>
            <a:r>
              <a:rPr kumimoji="0" lang="en-US" sz="2000" b="0" i="0" u="none" strike="noStrike" kern="1200" cap="none" spc="0" normalizeH="0" baseline="0" noProof="0" dirty="0">
                <a:ln>
                  <a:noFill/>
                </a:ln>
                <a:effectLst/>
                <a:uLnTx/>
                <a:uFillTx/>
                <a:latin typeface="Tenorite" panose="00000500000000000000" pitchFamily="2" charset="0"/>
              </a:rPr>
              <a:t>a specific </a:t>
            </a:r>
            <a:r>
              <a:rPr kumimoji="0" lang="en-US" sz="2000" b="1" i="0" u="none" strike="noStrike" kern="1200" cap="none" spc="0" normalizeH="0" baseline="0" noProof="0" dirty="0">
                <a:ln>
                  <a:noFill/>
                </a:ln>
                <a:effectLst/>
                <a:uLnTx/>
                <a:uFillTx/>
                <a:latin typeface="Tenorite" panose="00000500000000000000" pitchFamily="2" charset="0"/>
              </a:rPr>
              <a:t>tension of consciousness</a:t>
            </a:r>
            <a:r>
              <a:rPr kumimoji="0" lang="en-US" sz="2000" b="0" i="0" u="none" strike="noStrike" kern="1200" cap="none" spc="0" normalizeH="0" baseline="0" noProof="0" dirty="0">
                <a:ln>
                  <a:noFill/>
                </a:ln>
                <a:effectLst/>
                <a:uLnTx/>
                <a:uFillTx/>
                <a:latin typeface="Tenorite" panose="00000500000000000000" pitchFamily="2" charset="0"/>
              </a:rPr>
              <a:t>, namely wide-</a:t>
            </a:r>
            <a:r>
              <a:rPr kumimoji="0" lang="en-US" sz="2000" b="0" i="0" u="none" strike="noStrike" kern="1200" cap="none" spc="0" normalizeH="0" baseline="0" noProof="0" dirty="0" err="1">
                <a:ln>
                  <a:noFill/>
                </a:ln>
                <a:effectLst/>
                <a:uLnTx/>
                <a:uFillTx/>
                <a:latin typeface="Tenorite" panose="00000500000000000000" pitchFamily="2" charset="0"/>
              </a:rPr>
              <a:t>awakeness</a:t>
            </a:r>
            <a:r>
              <a:rPr kumimoji="0" lang="en-US" sz="2000" b="0" i="0" u="none" strike="noStrike" kern="1200" cap="none" spc="0" normalizeH="0" baseline="0" noProof="0" dirty="0">
                <a:ln>
                  <a:noFill/>
                </a:ln>
                <a:effectLst/>
                <a:uLnTx/>
                <a:uFillTx/>
                <a:latin typeface="Tenorite" panose="00000500000000000000" pitchFamily="2" charset="0"/>
              </a:rPr>
              <a:t>, originating in full attention to life; </a:t>
            </a:r>
          </a:p>
          <a:p>
            <a:pPr marL="457200" marR="0" lvl="0" indent="-457200" algn="l" defTabSz="914400" rtl="0" eaLnBrk="1" fontAlgn="auto" latinLnBrk="0" hangingPunct="1">
              <a:lnSpc>
                <a:spcPct val="90000"/>
              </a:lnSpc>
              <a:spcBef>
                <a:spcPts val="0"/>
              </a:spcBef>
              <a:spcAft>
                <a:spcPts val="600"/>
              </a:spcAft>
              <a:buClrTx/>
              <a:buSzTx/>
              <a:buFont typeface="Arial" panose="020B0604020202020204" pitchFamily="34" charset="0"/>
              <a:buAutoNum type="arabicParenBoth"/>
              <a:tabLst/>
              <a:defRPr/>
            </a:pPr>
            <a:r>
              <a:rPr kumimoji="0" lang="en-US" sz="2000" b="0" i="0" u="none" strike="noStrike" kern="1200" cap="none" spc="0" normalizeH="0" baseline="0" noProof="0" dirty="0">
                <a:ln>
                  <a:noFill/>
                </a:ln>
                <a:effectLst/>
                <a:uLnTx/>
                <a:uFillTx/>
                <a:latin typeface="Tenorite" panose="00000500000000000000" pitchFamily="2" charset="0"/>
              </a:rPr>
              <a:t>a specific </a:t>
            </a:r>
            <a:r>
              <a:rPr kumimoji="0" lang="en-US" sz="2000" b="1" i="0" u="none" strike="noStrike" kern="1200" cap="none" spc="0" normalizeH="0" baseline="0" noProof="0" dirty="0">
                <a:ln>
                  <a:noFill/>
                </a:ln>
                <a:effectLst/>
                <a:uLnTx/>
                <a:uFillTx/>
                <a:latin typeface="Tenorite" panose="00000500000000000000" pitchFamily="2" charset="0"/>
              </a:rPr>
              <a:t>epoché</a:t>
            </a:r>
            <a:r>
              <a:rPr kumimoji="0" lang="en-US" sz="2000" b="0" i="0" u="none" strike="noStrike" kern="1200" cap="none" spc="0" normalizeH="0" baseline="0" noProof="0" dirty="0">
                <a:ln>
                  <a:noFill/>
                </a:ln>
                <a:effectLst/>
                <a:uLnTx/>
                <a:uFillTx/>
                <a:latin typeface="Tenorite" panose="00000500000000000000" pitchFamily="2" charset="0"/>
              </a:rPr>
              <a:t>, namely suspension of doubt </a:t>
            </a:r>
          </a:p>
          <a:p>
            <a:pPr marL="457200" marR="0" lvl="0" indent="-457200" algn="l" defTabSz="914400" rtl="0" eaLnBrk="1" fontAlgn="auto" latinLnBrk="0" hangingPunct="1">
              <a:lnSpc>
                <a:spcPct val="90000"/>
              </a:lnSpc>
              <a:spcBef>
                <a:spcPts val="0"/>
              </a:spcBef>
              <a:spcAft>
                <a:spcPts val="600"/>
              </a:spcAft>
              <a:buClrTx/>
              <a:buSzTx/>
              <a:buFont typeface="Arial" panose="020B0604020202020204" pitchFamily="34" charset="0"/>
              <a:buAutoNum type="arabicParenBoth"/>
              <a:tabLst/>
              <a:defRPr/>
            </a:pPr>
            <a:r>
              <a:rPr kumimoji="0" lang="en-US" sz="2000" b="0" i="0" u="none" strike="noStrike" kern="1200" cap="none" spc="0" normalizeH="0" baseline="0" noProof="0" dirty="0">
                <a:ln>
                  <a:noFill/>
                </a:ln>
                <a:effectLst/>
                <a:uLnTx/>
                <a:uFillTx/>
                <a:latin typeface="Tenorite" panose="00000500000000000000" pitchFamily="2" charset="0"/>
              </a:rPr>
              <a:t>a prevalent</a:t>
            </a:r>
            <a:r>
              <a:rPr kumimoji="0" lang="en-US" sz="2000" b="1" i="0" u="none" strike="noStrike" kern="1200" cap="none" spc="0" normalizeH="0" baseline="0" noProof="0" dirty="0">
                <a:ln>
                  <a:noFill/>
                </a:ln>
                <a:effectLst/>
                <a:uLnTx/>
                <a:uFillTx/>
                <a:latin typeface="Tenorite" panose="00000500000000000000" pitchFamily="2" charset="0"/>
              </a:rPr>
              <a:t> form of spontaneity</a:t>
            </a:r>
            <a:r>
              <a:rPr kumimoji="0" lang="en-US" sz="2000" b="0" i="0" u="none" strike="noStrike" kern="1200" cap="none" spc="0" normalizeH="0" baseline="0" noProof="0" dirty="0">
                <a:ln>
                  <a:noFill/>
                </a:ln>
                <a:effectLst/>
                <a:uLnTx/>
                <a:uFillTx/>
                <a:latin typeface="Tenorite" panose="00000500000000000000" pitchFamily="2" charset="0"/>
              </a:rPr>
              <a:t>, namely working...</a:t>
            </a:r>
          </a:p>
          <a:p>
            <a:pPr marL="457200" marR="0" lvl="0" indent="-457200" algn="l" defTabSz="914400" rtl="0" eaLnBrk="1" fontAlgn="auto" latinLnBrk="0" hangingPunct="1">
              <a:lnSpc>
                <a:spcPct val="90000"/>
              </a:lnSpc>
              <a:spcBef>
                <a:spcPts val="0"/>
              </a:spcBef>
              <a:spcAft>
                <a:spcPts val="600"/>
              </a:spcAft>
              <a:buClrTx/>
              <a:buSzTx/>
              <a:buFont typeface="Arial" panose="020B0604020202020204" pitchFamily="34" charset="0"/>
              <a:buAutoNum type="arabicParenBoth"/>
              <a:tabLst/>
              <a:defRPr/>
            </a:pPr>
            <a:r>
              <a:rPr kumimoji="0" lang="en-US" sz="2000" b="0" i="0" u="none" strike="noStrike" kern="1200" cap="none" spc="0" normalizeH="0" baseline="0" noProof="0" dirty="0">
                <a:ln>
                  <a:noFill/>
                </a:ln>
                <a:effectLst/>
                <a:uLnTx/>
                <a:uFillTx/>
                <a:latin typeface="Tenorite" panose="00000500000000000000" pitchFamily="2" charset="0"/>
              </a:rPr>
              <a:t>a specific </a:t>
            </a:r>
            <a:r>
              <a:rPr kumimoji="0" lang="en-US" sz="2000" b="1" i="0" u="none" strike="noStrike" kern="1200" cap="none" spc="0" normalizeH="0" baseline="0" noProof="0" dirty="0">
                <a:ln>
                  <a:noFill/>
                </a:ln>
                <a:effectLst/>
                <a:uLnTx/>
                <a:uFillTx/>
                <a:latin typeface="Tenorite" panose="00000500000000000000" pitchFamily="2" charset="0"/>
              </a:rPr>
              <a:t>form of experiencing one’s self </a:t>
            </a:r>
            <a:r>
              <a:rPr kumimoji="0" lang="en-US" sz="2000" b="0" i="0" u="none" strike="noStrike" kern="1200" cap="none" spc="0" normalizeH="0" baseline="0" noProof="0" dirty="0">
                <a:ln>
                  <a:noFill/>
                </a:ln>
                <a:effectLst/>
                <a:uLnTx/>
                <a:uFillTx/>
                <a:latin typeface="Tenorite" panose="00000500000000000000" pitchFamily="2" charset="0"/>
              </a:rPr>
              <a:t>(the working self as the total self) </a:t>
            </a:r>
          </a:p>
          <a:p>
            <a:pPr marL="457200" marR="0" lvl="0" indent="-457200" algn="l" defTabSz="914400" rtl="0" eaLnBrk="1" fontAlgn="auto" latinLnBrk="0" hangingPunct="1">
              <a:lnSpc>
                <a:spcPct val="90000"/>
              </a:lnSpc>
              <a:spcBef>
                <a:spcPts val="0"/>
              </a:spcBef>
              <a:spcAft>
                <a:spcPts val="600"/>
              </a:spcAft>
              <a:buClrTx/>
              <a:buSzTx/>
              <a:buFont typeface="Arial" panose="020B0604020202020204" pitchFamily="34" charset="0"/>
              <a:buAutoNum type="arabicParenBoth"/>
              <a:tabLst/>
              <a:defRPr/>
            </a:pPr>
            <a:r>
              <a:rPr kumimoji="0" lang="en-US" sz="2000" b="0" i="0" u="none" strike="noStrike" kern="1200" cap="none" spc="0" normalizeH="0" baseline="0" noProof="0" dirty="0">
                <a:ln>
                  <a:noFill/>
                </a:ln>
                <a:effectLst/>
                <a:uLnTx/>
                <a:uFillTx/>
                <a:latin typeface="Tenorite" panose="00000500000000000000" pitchFamily="2" charset="0"/>
              </a:rPr>
              <a:t>a specific </a:t>
            </a:r>
            <a:r>
              <a:rPr kumimoji="0" lang="en-US" sz="2000" b="1" i="0" u="none" strike="noStrike" kern="1200" cap="none" spc="0" normalizeH="0" baseline="0" noProof="0" dirty="0">
                <a:ln>
                  <a:noFill/>
                </a:ln>
                <a:effectLst/>
                <a:uLnTx/>
                <a:uFillTx/>
                <a:latin typeface="Tenorite" panose="00000500000000000000" pitchFamily="2" charset="0"/>
              </a:rPr>
              <a:t>form of sociality </a:t>
            </a:r>
            <a:r>
              <a:rPr kumimoji="0" lang="en-US" sz="2000" b="0" i="0" u="none" strike="noStrike" kern="1200" cap="none" spc="0" normalizeH="0" baseline="0" noProof="0" dirty="0">
                <a:ln>
                  <a:noFill/>
                </a:ln>
                <a:effectLst/>
                <a:uLnTx/>
                <a:uFillTx/>
                <a:latin typeface="Tenorite" panose="00000500000000000000" pitchFamily="2" charset="0"/>
              </a:rPr>
              <a:t>(the common intersubjective world of communication and social action) </a:t>
            </a:r>
          </a:p>
          <a:p>
            <a:pPr marL="457200" marR="0" lvl="0" indent="-457200" algn="l" defTabSz="914400" rtl="0" eaLnBrk="1" fontAlgn="auto" latinLnBrk="0" hangingPunct="1">
              <a:lnSpc>
                <a:spcPct val="90000"/>
              </a:lnSpc>
              <a:spcBef>
                <a:spcPts val="0"/>
              </a:spcBef>
              <a:spcAft>
                <a:spcPts val="600"/>
              </a:spcAft>
              <a:buClrTx/>
              <a:buSzTx/>
              <a:buFont typeface="Arial" panose="020B0604020202020204" pitchFamily="34" charset="0"/>
              <a:buAutoNum type="arabicParenBoth"/>
              <a:tabLst/>
              <a:defRPr/>
            </a:pPr>
            <a:r>
              <a:rPr kumimoji="0" lang="en-US" sz="2000" b="0" i="0" u="none" strike="noStrike" kern="1200" cap="none" spc="0" normalizeH="0" baseline="0" noProof="0" dirty="0">
                <a:ln>
                  <a:noFill/>
                </a:ln>
                <a:effectLst/>
                <a:uLnTx/>
                <a:uFillTx/>
                <a:latin typeface="Tenorite" panose="00000500000000000000" pitchFamily="2" charset="0"/>
              </a:rPr>
              <a:t>a specific </a:t>
            </a:r>
            <a:r>
              <a:rPr kumimoji="0" lang="en-US" sz="2000" b="1" i="0" u="none" strike="noStrike" kern="1200" cap="none" spc="0" normalizeH="0" baseline="0" noProof="0" dirty="0">
                <a:ln>
                  <a:noFill/>
                </a:ln>
                <a:effectLst/>
                <a:uLnTx/>
                <a:uFillTx/>
                <a:latin typeface="Tenorite" panose="00000500000000000000" pitchFamily="2" charset="0"/>
              </a:rPr>
              <a:t>time-perspective</a:t>
            </a:r>
            <a:r>
              <a:rPr kumimoji="0" lang="en-US" sz="2000" b="0" i="0" u="none" strike="noStrike" kern="1200" cap="none" spc="0" normalizeH="0" baseline="0" noProof="0" dirty="0">
                <a:ln>
                  <a:noFill/>
                </a:ln>
                <a:effectLst/>
                <a:uLnTx/>
                <a:uFillTx/>
                <a:latin typeface="Tenorite" panose="00000500000000000000" pitchFamily="2" charset="0"/>
              </a:rPr>
              <a:t> (the standard time originating in an intersection between durée and cosmic time as the universal temporal structure of the intersubjective world).</a:t>
            </a:r>
          </a:p>
        </p:txBody>
      </p:sp>
    </p:spTree>
    <p:extLst>
      <p:ext uri="{BB962C8B-B14F-4D97-AF65-F5344CB8AC3E}">
        <p14:creationId xmlns:p14="http://schemas.microsoft.com/office/powerpoint/2010/main" val="52234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500"/>
                                        <p:tgtEl>
                                          <p:spTgt spid="10">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
                                            <p:txEl>
                                              <p:pRg st="2" end="2"/>
                                            </p:txEl>
                                          </p:spTgt>
                                        </p:tgtEl>
                                        <p:attrNameLst>
                                          <p:attrName>style.visibility</p:attrName>
                                        </p:attrNameLst>
                                      </p:cBhvr>
                                      <p:to>
                                        <p:strVal val="visible"/>
                                      </p:to>
                                    </p:set>
                                    <p:animEffect transition="in" filter="fade">
                                      <p:cBhvr>
                                        <p:cTn id="16" dur="500"/>
                                        <p:tgtEl>
                                          <p:spTgt spid="10">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animEffect transition="in" filter="fade">
                                      <p:cBhvr>
                                        <p:cTn id="21" dur="500"/>
                                        <p:tgtEl>
                                          <p:spTgt spid="10">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
                                            <p:txEl>
                                              <p:pRg st="4" end="4"/>
                                            </p:txEl>
                                          </p:spTgt>
                                        </p:tgtEl>
                                        <p:attrNameLst>
                                          <p:attrName>style.visibility</p:attrName>
                                        </p:attrNameLst>
                                      </p:cBhvr>
                                      <p:to>
                                        <p:strVal val="visible"/>
                                      </p:to>
                                    </p:set>
                                    <p:animEffect transition="in" filter="fade">
                                      <p:cBhvr>
                                        <p:cTn id="26" dur="500"/>
                                        <p:tgtEl>
                                          <p:spTgt spid="10">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animEffect transition="in" filter="fade">
                                      <p:cBhvr>
                                        <p:cTn id="31" dur="500"/>
                                        <p:tgtEl>
                                          <p:spTgt spid="10">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0">
                                            <p:txEl>
                                              <p:pRg st="6" end="6"/>
                                            </p:txEl>
                                          </p:spTgt>
                                        </p:tgtEl>
                                        <p:attrNameLst>
                                          <p:attrName>style.visibility</p:attrName>
                                        </p:attrNameLst>
                                      </p:cBhvr>
                                      <p:to>
                                        <p:strVal val="visible"/>
                                      </p:to>
                                    </p:set>
                                    <p:animEffect transition="in" filter="fade">
                                      <p:cBhvr>
                                        <p:cTn id="36"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Placeholder 6">
            <a:extLst>
              <a:ext uri="{FF2B5EF4-FFF2-40B4-BE49-F238E27FC236}">
                <a16:creationId xmlns:a16="http://schemas.microsoft.com/office/drawing/2014/main" id="{E1C09EF1-8515-476D-9814-C1B2C50C1DD7}"/>
              </a:ext>
            </a:extLst>
          </p:cNvPr>
          <p:cNvPicPr>
            <a:picLocks noGrp="1" noChangeAspect="1"/>
          </p:cNvPicPr>
          <p:nvPr>
            <p:ph type="pic" sz="quarter" idx="13"/>
          </p:nvPr>
        </p:nvPicPr>
        <p:blipFill rotWithShape="1">
          <a:blip r:embed="rId2">
            <a:extLst>
              <a:ext uri="{837473B0-CC2E-450A-ABE3-18F120FF3D39}">
                <a1611:picAttrSrcUrl xmlns:a1611="http://schemas.microsoft.com/office/drawing/2016/11/main" r:id="rId3"/>
              </a:ext>
            </a:extLst>
          </a:blip>
          <a:srcRect l="6449" t="9091" r="20584"/>
          <a:stretch/>
        </p:blipFill>
        <p:spPr>
          <a:xfrm>
            <a:off x="3523488" y="10"/>
            <a:ext cx="8668512" cy="6857990"/>
          </a:xfrm>
          <a:prstGeom prst="rect">
            <a:avLst/>
          </a:prstGeom>
        </p:spPr>
      </p:pic>
      <p:sp>
        <p:nvSpPr>
          <p:cNvPr id="52" name="Rectangle 5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2FBF70C-4501-4A02-95DC-9BA6B9C63314}"/>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dirty="0"/>
              <a:t>Part 3:</a:t>
            </a:r>
          </a:p>
        </p:txBody>
      </p:sp>
      <p:sp>
        <p:nvSpPr>
          <p:cNvPr id="4" name="Content Placeholder 3">
            <a:extLst>
              <a:ext uri="{FF2B5EF4-FFF2-40B4-BE49-F238E27FC236}">
                <a16:creationId xmlns:a16="http://schemas.microsoft.com/office/drawing/2014/main" id="{A6C1E455-8FD8-42CF-A040-7DD962916D9E}"/>
              </a:ext>
            </a:extLst>
          </p:cNvPr>
          <p:cNvSpPr>
            <a:spLocks noGrp="1"/>
          </p:cNvSpPr>
          <p:nvPr>
            <p:ph sz="quarter" idx="15"/>
          </p:nvPr>
        </p:nvSpPr>
        <p:spPr>
          <a:xfrm>
            <a:off x="477980" y="4872922"/>
            <a:ext cx="4023359" cy="1208141"/>
          </a:xfrm>
        </p:spPr>
        <p:txBody>
          <a:bodyPr vert="horz" lIns="91440" tIns="45720" rIns="91440" bIns="45720" rtlCol="0">
            <a:normAutofit/>
          </a:bodyPr>
          <a:lstStyle/>
          <a:p>
            <a:r>
              <a:rPr lang="en-US" dirty="0"/>
              <a:t>Cognitive Styles, Virtual Reality, &amp; Liminality</a:t>
            </a:r>
          </a:p>
        </p:txBody>
      </p:sp>
      <p:sp>
        <p:nvSpPr>
          <p:cNvPr id="54" name="Rectangle 5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6" name="Rectangle 5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E899822A-DDB0-10E5-7580-ABEE0EFA5869}"/>
              </a:ext>
            </a:extLst>
          </p:cNvPr>
          <p:cNvSpPr/>
          <p:nvPr/>
        </p:nvSpPr>
        <p:spPr>
          <a:xfrm>
            <a:off x="-66675" y="200025"/>
            <a:ext cx="1428750" cy="70191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2120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4">
            <a:extLst>
              <a:ext uri="{FF2B5EF4-FFF2-40B4-BE49-F238E27FC236}">
                <a16:creationId xmlns:a16="http://schemas.microsoft.com/office/drawing/2014/main" id="{37AD8F60-2C70-506A-B9F9-29B670BC0595}"/>
              </a:ext>
            </a:extLst>
          </p:cNvPr>
          <p:cNvSpPr>
            <a:spLocks noGrp="1"/>
          </p:cNvSpPr>
          <p:nvPr>
            <p:ph type="body" idx="1"/>
          </p:nvPr>
        </p:nvSpPr>
        <p:spPr>
          <a:xfrm>
            <a:off x="550864" y="1818158"/>
            <a:ext cx="3563936" cy="535354"/>
          </a:xfrm>
        </p:spPr>
        <p:txBody>
          <a:bodyPr anchor="ctr"/>
          <a:lstStyle/>
          <a:p>
            <a:pPr algn="ctr">
              <a:lnSpc>
                <a:spcPct val="100000"/>
              </a:lnSpc>
              <a:spcBef>
                <a:spcPts val="0"/>
              </a:spcBef>
            </a:pPr>
            <a:r>
              <a:rPr lang="en-US" sz="1800" b="1" dirty="0"/>
              <a:t>Cognitive Style</a:t>
            </a:r>
          </a:p>
        </p:txBody>
      </p:sp>
      <p:sp>
        <p:nvSpPr>
          <p:cNvPr id="13" name="Content Placeholder 5">
            <a:extLst>
              <a:ext uri="{FF2B5EF4-FFF2-40B4-BE49-F238E27FC236}">
                <a16:creationId xmlns:a16="http://schemas.microsoft.com/office/drawing/2014/main" id="{D3A87AEB-F4F1-73DC-9535-B991506D7205}"/>
              </a:ext>
            </a:extLst>
          </p:cNvPr>
          <p:cNvSpPr>
            <a:spLocks noGrp="1"/>
          </p:cNvSpPr>
          <p:nvPr>
            <p:ph sz="half" idx="2"/>
          </p:nvPr>
        </p:nvSpPr>
        <p:spPr>
          <a:xfrm>
            <a:off x="559476" y="2519087"/>
            <a:ext cx="3563936" cy="3515555"/>
          </a:xfrm>
        </p:spPr>
        <p:txBody>
          <a:bodyPr>
            <a:normAutofit/>
          </a:bodyPr>
          <a:lstStyle/>
          <a:p>
            <a:pPr marL="457200" indent="-457200">
              <a:lnSpc>
                <a:spcPct val="150000"/>
              </a:lnSpc>
              <a:spcBef>
                <a:spcPts val="0"/>
              </a:spcBef>
              <a:spcAft>
                <a:spcPts val="600"/>
              </a:spcAft>
              <a:buFont typeface="+mj-lt"/>
              <a:buAutoNum type="arabicPeriod"/>
              <a:defRPr/>
            </a:pPr>
            <a:r>
              <a:rPr lang="en-US" sz="1600" dirty="0"/>
              <a:t>T</a:t>
            </a:r>
            <a:r>
              <a:rPr kumimoji="0" lang="en-US" sz="1600" i="0" strike="noStrike" kern="1200" cap="none" spc="0" normalizeH="0" baseline="0" noProof="0" dirty="0" err="1">
                <a:ln>
                  <a:noFill/>
                </a:ln>
                <a:effectLst/>
                <a:uLnTx/>
                <a:uFillTx/>
                <a:ea typeface="+mn-ea"/>
                <a:cs typeface="+mn-cs"/>
              </a:rPr>
              <a:t>ension</a:t>
            </a:r>
            <a:r>
              <a:rPr kumimoji="0" lang="en-US" sz="1600" i="0" strike="noStrike" kern="1200" cap="none" spc="0" normalizeH="0" baseline="0" noProof="0" dirty="0">
                <a:ln>
                  <a:noFill/>
                </a:ln>
                <a:effectLst/>
                <a:uLnTx/>
                <a:uFillTx/>
                <a:ea typeface="+mn-ea"/>
                <a:cs typeface="+mn-cs"/>
              </a:rPr>
              <a:t> of Consciousness</a:t>
            </a:r>
          </a:p>
          <a:p>
            <a:pPr marL="457200" indent="-457200">
              <a:lnSpc>
                <a:spcPct val="150000"/>
              </a:lnSpc>
              <a:spcBef>
                <a:spcPts val="0"/>
              </a:spcBef>
              <a:spcAft>
                <a:spcPts val="600"/>
              </a:spcAft>
              <a:buFont typeface="+mj-lt"/>
              <a:buAutoNum type="arabicPeriod"/>
              <a:defRPr/>
            </a:pPr>
            <a:r>
              <a:rPr lang="en-US" sz="1600" dirty="0"/>
              <a:t>E</a:t>
            </a:r>
            <a:r>
              <a:rPr kumimoji="0" lang="en-US" sz="1600" i="0" strike="noStrike" kern="1200" cap="none" spc="0" normalizeH="0" baseline="0" noProof="0" dirty="0" err="1">
                <a:ln>
                  <a:noFill/>
                </a:ln>
                <a:effectLst/>
                <a:uLnTx/>
                <a:uFillTx/>
                <a:ea typeface="+mn-ea"/>
                <a:cs typeface="+mn-cs"/>
              </a:rPr>
              <a:t>poché</a:t>
            </a:r>
            <a:r>
              <a:rPr kumimoji="0" lang="en-US" sz="1600" i="0" strike="noStrike" kern="1200" cap="none" spc="0" normalizeH="0" baseline="0" noProof="0" dirty="0">
                <a:ln>
                  <a:noFill/>
                </a:ln>
                <a:effectLst/>
                <a:uLnTx/>
                <a:uFillTx/>
                <a:ea typeface="+mn-ea"/>
                <a:cs typeface="+mn-cs"/>
              </a:rPr>
              <a:t> </a:t>
            </a:r>
          </a:p>
          <a:p>
            <a:pPr marL="457200" indent="-457200">
              <a:lnSpc>
                <a:spcPct val="150000"/>
              </a:lnSpc>
              <a:spcBef>
                <a:spcPts val="0"/>
              </a:spcBef>
              <a:spcAft>
                <a:spcPts val="600"/>
              </a:spcAft>
              <a:buFont typeface="+mj-lt"/>
              <a:buAutoNum type="arabicPeriod"/>
              <a:defRPr/>
            </a:pPr>
            <a:r>
              <a:rPr lang="en-US" sz="1600" dirty="0"/>
              <a:t>F</a:t>
            </a:r>
            <a:r>
              <a:rPr kumimoji="0" lang="en-US" sz="1600" i="0" strike="noStrike" kern="1200" cap="none" spc="0" normalizeH="0" baseline="0" noProof="0" dirty="0" err="1">
                <a:ln>
                  <a:noFill/>
                </a:ln>
                <a:effectLst/>
                <a:uLnTx/>
                <a:uFillTx/>
                <a:ea typeface="+mn-ea"/>
                <a:cs typeface="+mn-cs"/>
              </a:rPr>
              <a:t>orm</a:t>
            </a:r>
            <a:r>
              <a:rPr kumimoji="0" lang="en-US" sz="1600" i="0" strike="noStrike" kern="1200" cap="none" spc="0" normalizeH="0" baseline="0" noProof="0" dirty="0">
                <a:ln>
                  <a:noFill/>
                </a:ln>
                <a:effectLst/>
                <a:uLnTx/>
                <a:uFillTx/>
                <a:ea typeface="+mn-ea"/>
                <a:cs typeface="+mn-cs"/>
              </a:rPr>
              <a:t> of Spontaneity</a:t>
            </a:r>
          </a:p>
          <a:p>
            <a:pPr marL="457200" indent="-457200">
              <a:lnSpc>
                <a:spcPct val="150000"/>
              </a:lnSpc>
              <a:spcBef>
                <a:spcPts val="0"/>
              </a:spcBef>
              <a:spcAft>
                <a:spcPts val="600"/>
              </a:spcAft>
              <a:buFont typeface="+mj-lt"/>
              <a:buAutoNum type="arabicPeriod"/>
              <a:defRPr/>
            </a:pPr>
            <a:r>
              <a:rPr lang="en-US" sz="1600" dirty="0"/>
              <a:t>F</a:t>
            </a:r>
            <a:r>
              <a:rPr kumimoji="0" lang="en-US" sz="1600" i="0" strike="noStrike" kern="1200" cap="none" spc="0" normalizeH="0" baseline="0" noProof="0" dirty="0" err="1">
                <a:ln>
                  <a:noFill/>
                </a:ln>
                <a:effectLst/>
                <a:uLnTx/>
                <a:uFillTx/>
                <a:ea typeface="+mn-ea"/>
                <a:cs typeface="+mn-cs"/>
              </a:rPr>
              <a:t>orm</a:t>
            </a:r>
            <a:r>
              <a:rPr kumimoji="0" lang="en-US" sz="1600" i="0" strike="noStrike" kern="1200" cap="none" spc="0" normalizeH="0" baseline="0" noProof="0" dirty="0">
                <a:ln>
                  <a:noFill/>
                </a:ln>
                <a:effectLst/>
                <a:uLnTx/>
                <a:uFillTx/>
                <a:ea typeface="+mn-ea"/>
                <a:cs typeface="+mn-cs"/>
              </a:rPr>
              <a:t> of Experiencing </a:t>
            </a:r>
            <a:r>
              <a:rPr lang="en-US" sz="1600" dirty="0"/>
              <a:t>O</a:t>
            </a:r>
            <a:r>
              <a:rPr kumimoji="0" lang="en-US" sz="1600" i="0" strike="noStrike" kern="1200" cap="none" spc="0" normalizeH="0" baseline="0" noProof="0" dirty="0" err="1">
                <a:ln>
                  <a:noFill/>
                </a:ln>
                <a:effectLst/>
                <a:uLnTx/>
                <a:uFillTx/>
                <a:ea typeface="+mn-ea"/>
                <a:cs typeface="+mn-cs"/>
              </a:rPr>
              <a:t>ne’s</a:t>
            </a:r>
            <a:r>
              <a:rPr kumimoji="0" lang="en-US" sz="1600" i="0" strike="noStrike" kern="1200" cap="none" spc="0" normalizeH="0" baseline="0" noProof="0" dirty="0">
                <a:ln>
                  <a:noFill/>
                </a:ln>
                <a:effectLst/>
                <a:uLnTx/>
                <a:uFillTx/>
                <a:ea typeface="+mn-ea"/>
                <a:cs typeface="+mn-cs"/>
              </a:rPr>
              <a:t> Self</a:t>
            </a:r>
          </a:p>
          <a:p>
            <a:pPr marL="457200" indent="-457200">
              <a:lnSpc>
                <a:spcPct val="150000"/>
              </a:lnSpc>
              <a:spcBef>
                <a:spcPts val="0"/>
              </a:spcBef>
              <a:spcAft>
                <a:spcPts val="600"/>
              </a:spcAft>
              <a:buFont typeface="+mj-lt"/>
              <a:buAutoNum type="arabicPeriod"/>
              <a:defRPr/>
            </a:pPr>
            <a:r>
              <a:rPr kumimoji="0" lang="en-US" sz="1600" i="0" strike="noStrike" kern="1200" cap="none" spc="0" normalizeH="0" baseline="0" noProof="0" dirty="0">
                <a:ln>
                  <a:noFill/>
                </a:ln>
                <a:effectLst/>
                <a:uLnTx/>
                <a:uFillTx/>
                <a:ea typeface="+mn-ea"/>
                <a:cs typeface="+mn-cs"/>
              </a:rPr>
              <a:t>Form of Sociality</a:t>
            </a:r>
          </a:p>
          <a:p>
            <a:pPr marL="457200" indent="-457200">
              <a:lnSpc>
                <a:spcPct val="150000"/>
              </a:lnSpc>
              <a:spcBef>
                <a:spcPts val="0"/>
              </a:spcBef>
              <a:spcAft>
                <a:spcPts val="600"/>
              </a:spcAft>
              <a:buFont typeface="+mj-lt"/>
              <a:buAutoNum type="arabicPeriod"/>
              <a:defRPr/>
            </a:pPr>
            <a:r>
              <a:rPr kumimoji="0" lang="en-US" sz="1600" i="0" strike="noStrike" kern="1200" cap="none" spc="0" normalizeH="0" baseline="0" noProof="0" dirty="0">
                <a:ln>
                  <a:noFill/>
                </a:ln>
                <a:effectLst/>
                <a:uLnTx/>
                <a:uFillTx/>
                <a:ea typeface="+mn-ea"/>
                <a:cs typeface="+mn-cs"/>
              </a:rPr>
              <a:t>Time-Perspective</a:t>
            </a:r>
          </a:p>
        </p:txBody>
      </p:sp>
      <p:sp>
        <p:nvSpPr>
          <p:cNvPr id="14" name="Text Placeholder 13">
            <a:extLst>
              <a:ext uri="{FF2B5EF4-FFF2-40B4-BE49-F238E27FC236}">
                <a16:creationId xmlns:a16="http://schemas.microsoft.com/office/drawing/2014/main" id="{87C35637-9611-4CA6-1344-4FB5A9A9C23D}"/>
              </a:ext>
            </a:extLst>
          </p:cNvPr>
          <p:cNvSpPr txBox="1">
            <a:spLocks/>
          </p:cNvSpPr>
          <p:nvPr/>
        </p:nvSpPr>
        <p:spPr>
          <a:xfrm>
            <a:off x="4341573" y="1818158"/>
            <a:ext cx="3566160" cy="535354"/>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0"/>
              </a:spcBef>
            </a:pPr>
            <a:r>
              <a:rPr lang="en-US" sz="1800" b="1"/>
              <a:t>Virtual World </a:t>
            </a:r>
          </a:p>
          <a:p>
            <a:pPr algn="ctr">
              <a:lnSpc>
                <a:spcPct val="100000"/>
              </a:lnSpc>
              <a:spcBef>
                <a:spcPts val="0"/>
              </a:spcBef>
            </a:pPr>
            <a:r>
              <a:rPr lang="en-US" sz="1800" b="1"/>
              <a:t>(</a:t>
            </a:r>
            <a:r>
              <a:rPr lang="en-US" sz="1800" b="1" i="1"/>
              <a:t>Flight Simulator</a:t>
            </a:r>
            <a:r>
              <a:rPr lang="en-US" sz="1800" b="1"/>
              <a:t>)</a:t>
            </a:r>
          </a:p>
        </p:txBody>
      </p:sp>
      <p:sp>
        <p:nvSpPr>
          <p:cNvPr id="15" name="Content Placeholder 14">
            <a:extLst>
              <a:ext uri="{FF2B5EF4-FFF2-40B4-BE49-F238E27FC236}">
                <a16:creationId xmlns:a16="http://schemas.microsoft.com/office/drawing/2014/main" id="{A934BF79-6F62-F809-0A3C-07A3AD4D465D}"/>
              </a:ext>
            </a:extLst>
          </p:cNvPr>
          <p:cNvSpPr txBox="1">
            <a:spLocks/>
          </p:cNvSpPr>
          <p:nvPr/>
        </p:nvSpPr>
        <p:spPr>
          <a:xfrm>
            <a:off x="4341573" y="2514153"/>
            <a:ext cx="3798086" cy="3515555"/>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400" kern="1200" spc="50" baseline="0">
                <a:solidFill>
                  <a:schemeClr val="tx1"/>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400" kern="1200" spc="50" baseline="0">
                <a:solidFill>
                  <a:schemeClr val="tx1"/>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400" kern="1200" spc="50" baseline="0">
                <a:solidFill>
                  <a:schemeClr val="tx1"/>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400" kern="1200" spc="50" baseline="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4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0"/>
              </a:spcBef>
              <a:buFont typeface="+mj-lt"/>
              <a:buAutoNum type="arabicPeriod"/>
            </a:pPr>
            <a:r>
              <a:rPr lang="en-US" sz="1600" dirty="0">
                <a:latin typeface="+mj-lt"/>
              </a:rPr>
              <a:t>Task focus, immediacy, immersion</a:t>
            </a:r>
          </a:p>
          <a:p>
            <a:pPr marL="457200" indent="-457200">
              <a:spcBef>
                <a:spcPts val="0"/>
              </a:spcBef>
              <a:buFont typeface="+mj-lt"/>
              <a:buAutoNum type="arabicPeriod"/>
            </a:pPr>
            <a:r>
              <a:rPr lang="en-US" sz="1600" dirty="0">
                <a:latin typeface="+mj-lt"/>
              </a:rPr>
              <a:t>Bracketing external concerns/epistemic immediacy.  Virtual.</a:t>
            </a:r>
          </a:p>
          <a:p>
            <a:pPr marL="457200" indent="-457200">
              <a:spcBef>
                <a:spcPts val="0"/>
              </a:spcBef>
              <a:buFont typeface="+mj-lt"/>
              <a:buAutoNum type="arabicPeriod"/>
            </a:pPr>
            <a:r>
              <a:rPr lang="en-US" sz="1600" dirty="0">
                <a:latin typeface="+mj-lt"/>
              </a:rPr>
              <a:t>Response to immediate stimuli, non-anxious</a:t>
            </a:r>
          </a:p>
          <a:p>
            <a:pPr marL="457200" indent="-457200">
              <a:spcBef>
                <a:spcPts val="0"/>
              </a:spcBef>
              <a:buFont typeface="+mj-lt"/>
              <a:buAutoNum type="arabicPeriod"/>
            </a:pPr>
            <a:r>
              <a:rPr lang="en-US" sz="1600" dirty="0">
                <a:latin typeface="+mj-lt"/>
              </a:rPr>
              <a:t>As a pilot* </a:t>
            </a:r>
          </a:p>
          <a:p>
            <a:pPr marL="457200" indent="-457200">
              <a:spcBef>
                <a:spcPts val="0"/>
              </a:spcBef>
              <a:buFont typeface="+mj-lt"/>
              <a:buAutoNum type="arabicPeriod"/>
            </a:pPr>
            <a:r>
              <a:rPr lang="en-US" sz="1600" dirty="0">
                <a:latin typeface="+mj-lt"/>
              </a:rPr>
              <a:t>Virtual intersubjective world </a:t>
            </a:r>
          </a:p>
          <a:p>
            <a:pPr marL="457200" indent="-457200">
              <a:spcBef>
                <a:spcPts val="0"/>
              </a:spcBef>
              <a:buFont typeface="+mj-lt"/>
              <a:buAutoNum type="arabicPeriod"/>
            </a:pPr>
            <a:r>
              <a:rPr lang="en-US" sz="1600" dirty="0">
                <a:latin typeface="+mj-lt"/>
              </a:rPr>
              <a:t>Governed by the needs of the moment.  Virtual</a:t>
            </a:r>
            <a:r>
              <a:rPr lang="en-US" sz="1600" b="1" dirty="0">
                <a:latin typeface="+mj-lt"/>
              </a:rPr>
              <a:t> (Repeatable)</a:t>
            </a:r>
          </a:p>
        </p:txBody>
      </p:sp>
      <p:sp>
        <p:nvSpPr>
          <p:cNvPr id="16" name="Text Placeholder 6">
            <a:extLst>
              <a:ext uri="{FF2B5EF4-FFF2-40B4-BE49-F238E27FC236}">
                <a16:creationId xmlns:a16="http://schemas.microsoft.com/office/drawing/2014/main" id="{4F413E17-2C19-A6A4-7DD9-70CFE331CCB8}"/>
              </a:ext>
            </a:extLst>
          </p:cNvPr>
          <p:cNvSpPr>
            <a:spLocks noGrp="1"/>
          </p:cNvSpPr>
          <p:nvPr>
            <p:ph type="body" sz="quarter" idx="3"/>
          </p:nvPr>
        </p:nvSpPr>
        <p:spPr>
          <a:xfrm>
            <a:off x="8139659" y="1818158"/>
            <a:ext cx="3566160" cy="535354"/>
          </a:xfrm>
        </p:spPr>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1" i="0" u="none" strike="noStrike" kern="1200" spc="200" normalizeH="0" noProof="0" dirty="0">
                <a:ln>
                  <a:noFill/>
                </a:ln>
                <a:effectLst/>
                <a:uLnTx/>
                <a:uFillTx/>
                <a:latin typeface="Calibri" panose="020F0502020204030204"/>
                <a:ea typeface="+mn-ea"/>
                <a:cs typeface="+mn-cs"/>
              </a:rPr>
              <a:t>“Real” World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1" u="none" strike="noStrike" kern="1200" spc="200" normalizeH="0" noProof="0" dirty="0">
                <a:ln>
                  <a:noFill/>
                </a:ln>
                <a:effectLst/>
                <a:uLnTx/>
                <a:uFillTx/>
                <a:latin typeface="Calibri" panose="020F0502020204030204"/>
                <a:ea typeface="+mn-ea"/>
                <a:cs typeface="+mn-cs"/>
              </a:rPr>
              <a:t>(flying a Plane)</a:t>
            </a:r>
          </a:p>
        </p:txBody>
      </p:sp>
      <p:sp>
        <p:nvSpPr>
          <p:cNvPr id="17" name="Content Placeholder 7">
            <a:extLst>
              <a:ext uri="{FF2B5EF4-FFF2-40B4-BE49-F238E27FC236}">
                <a16:creationId xmlns:a16="http://schemas.microsoft.com/office/drawing/2014/main" id="{A48CA3B2-B1D2-B7CF-F5FA-29607FC82AA0}"/>
              </a:ext>
            </a:extLst>
          </p:cNvPr>
          <p:cNvSpPr>
            <a:spLocks noGrp="1"/>
          </p:cNvSpPr>
          <p:nvPr>
            <p:ph sz="quarter" idx="4"/>
          </p:nvPr>
        </p:nvSpPr>
        <p:spPr>
          <a:xfrm>
            <a:off x="8139659" y="2514153"/>
            <a:ext cx="3508755" cy="3515555"/>
          </a:xfrm>
        </p:spPr>
        <p:txBody>
          <a:bodyPr>
            <a:normAutofit/>
          </a:bodyPr>
          <a:lstStyle/>
          <a:p>
            <a:pPr marL="457200" indent="-457200">
              <a:lnSpc>
                <a:spcPct val="100000"/>
              </a:lnSpc>
              <a:spcBef>
                <a:spcPts val="0"/>
              </a:spcBef>
              <a:buFont typeface="+mj-lt"/>
              <a:buAutoNum type="arabicPeriod"/>
            </a:pPr>
            <a:r>
              <a:rPr lang="en-US" sz="1600" dirty="0"/>
              <a:t>Task focus, immediacy, immersion</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effectLst/>
                <a:uLnTx/>
                <a:uFillTx/>
                <a:ea typeface="+mn-ea"/>
                <a:cs typeface="+mn-cs"/>
              </a:rPr>
              <a:t>Bracketing external concerns/epistemic immediacy</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effectLst/>
                <a:uLnTx/>
                <a:uFillTx/>
                <a:ea typeface="+mn-ea"/>
                <a:cs typeface="+mn-cs"/>
              </a:rPr>
              <a:t>Response to immediate stimuli, anxious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effectLst/>
                <a:uLnTx/>
                <a:uFillTx/>
                <a:ea typeface="+mn-ea"/>
                <a:cs typeface="+mn-cs"/>
              </a:rPr>
              <a:t>As a pilot</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effectLst/>
                <a:uLnTx/>
                <a:uFillTx/>
                <a:ea typeface="+mn-ea"/>
                <a:cs typeface="+mn-cs"/>
              </a:rPr>
              <a:t>Full intersubjective world</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effectLst/>
                <a:uLnTx/>
                <a:uFillTx/>
                <a:ea typeface="+mn-ea"/>
                <a:cs typeface="+mn-cs"/>
              </a:rPr>
              <a:t>Governed by the needs of the moment.  </a:t>
            </a:r>
            <a:r>
              <a:rPr kumimoji="0" lang="en-US" sz="1600" b="1" i="0" u="none" strike="noStrike" kern="1200" cap="none" spc="0" normalizeH="0" baseline="0" noProof="0" dirty="0">
                <a:ln>
                  <a:noFill/>
                </a:ln>
                <a:effectLst/>
                <a:uLnTx/>
                <a:uFillTx/>
                <a:ea typeface="+mn-ea"/>
                <a:cs typeface="+mn-cs"/>
              </a:rPr>
              <a:t>Non-repeatable</a:t>
            </a:r>
            <a:endParaRPr lang="en-US" sz="1600" b="1" dirty="0"/>
          </a:p>
          <a:p>
            <a:endParaRPr lang="en-US" sz="2000" dirty="0">
              <a:latin typeface="+mj-lt"/>
            </a:endParaRPr>
          </a:p>
        </p:txBody>
      </p:sp>
      <p:sp>
        <p:nvSpPr>
          <p:cNvPr id="18" name="Content Placeholder 2">
            <a:extLst>
              <a:ext uri="{FF2B5EF4-FFF2-40B4-BE49-F238E27FC236}">
                <a16:creationId xmlns:a16="http://schemas.microsoft.com/office/drawing/2014/main" id="{78F69E31-DED5-3515-1AEE-C7838862B2E1}"/>
              </a:ext>
            </a:extLst>
          </p:cNvPr>
          <p:cNvSpPr txBox="1">
            <a:spLocks/>
          </p:cNvSpPr>
          <p:nvPr/>
        </p:nvSpPr>
        <p:spPr>
          <a:xfrm>
            <a:off x="1134844" y="1058259"/>
            <a:ext cx="10091652" cy="6771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600"/>
              </a:spcAft>
              <a:buClrTx/>
              <a:buSzTx/>
              <a:buFont typeface="Arial" panose="020B0604020202020204" pitchFamily="34" charset="0"/>
              <a:buNone/>
              <a:tabLst/>
              <a:defRPr/>
            </a:pPr>
            <a:r>
              <a:rPr kumimoji="0" lang="en-US" sz="1900" b="0" i="0" u="none" strike="noStrike" kern="1200" cap="none" spc="0" normalizeH="0" baseline="0" noProof="0" dirty="0">
                <a:ln>
                  <a:noFill/>
                </a:ln>
                <a:effectLst/>
                <a:uLnTx/>
                <a:uFillTx/>
                <a:latin typeface="Calibri Light" panose="020F0302020204030204"/>
                <a:ea typeface="+mn-ea"/>
                <a:cs typeface="+mn-cs"/>
              </a:rPr>
              <a:t>Transition Functions characterize how Schutz six aspects of cognitive style appear across worlds.  These styles constitute </a:t>
            </a:r>
            <a:r>
              <a:rPr kumimoji="0" lang="en-US" sz="1900" b="1" i="0" u="none" strike="noStrike" kern="1200" cap="none" spc="0" normalizeH="0" baseline="0" noProof="0" dirty="0">
                <a:ln>
                  <a:noFill/>
                </a:ln>
                <a:effectLst/>
                <a:uLnTx/>
                <a:uFillTx/>
                <a:latin typeface="Calibri Light" panose="020F0302020204030204"/>
                <a:ea typeface="+mn-ea"/>
                <a:cs typeface="+mn-cs"/>
              </a:rPr>
              <a:t>“Normative Zones of Experience”</a:t>
            </a:r>
          </a:p>
        </p:txBody>
      </p:sp>
      <p:sp>
        <p:nvSpPr>
          <p:cNvPr id="20" name="Title 1">
            <a:extLst>
              <a:ext uri="{FF2B5EF4-FFF2-40B4-BE49-F238E27FC236}">
                <a16:creationId xmlns:a16="http://schemas.microsoft.com/office/drawing/2014/main" id="{1AC18EA0-565B-B5BB-68C5-5F0EA9D8F264}"/>
              </a:ext>
            </a:extLst>
          </p:cNvPr>
          <p:cNvSpPr>
            <a:spLocks noGrp="1"/>
          </p:cNvSpPr>
          <p:nvPr>
            <p:ph type="title"/>
          </p:nvPr>
        </p:nvSpPr>
        <p:spPr>
          <a:xfrm>
            <a:off x="665862" y="439691"/>
            <a:ext cx="11029616" cy="740156"/>
          </a:xfrm>
        </p:spPr>
        <p:txBody>
          <a:bodyPr>
            <a:normAutofit/>
          </a:bodyPr>
          <a:lstStyle/>
          <a:p>
            <a:r>
              <a:rPr lang="en-US" sz="3600" dirty="0"/>
              <a:t>Liminality, Lacuna, &amp; Virtual Reality</a:t>
            </a:r>
          </a:p>
        </p:txBody>
      </p:sp>
      <p:sp>
        <p:nvSpPr>
          <p:cNvPr id="21" name="Content Placeholder 2">
            <a:extLst>
              <a:ext uri="{FF2B5EF4-FFF2-40B4-BE49-F238E27FC236}">
                <a16:creationId xmlns:a16="http://schemas.microsoft.com/office/drawing/2014/main" id="{F37018A8-2767-DD4D-8D6A-2360193AC268}"/>
              </a:ext>
            </a:extLst>
          </p:cNvPr>
          <p:cNvSpPr txBox="1">
            <a:spLocks/>
          </p:cNvSpPr>
          <p:nvPr/>
        </p:nvSpPr>
        <p:spPr>
          <a:xfrm>
            <a:off x="527387" y="5664200"/>
            <a:ext cx="11029616" cy="10236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600"/>
              </a:spcAft>
              <a:buClrTx/>
              <a:buSzTx/>
              <a:buFont typeface="Arial" panose="020B0604020202020204" pitchFamily="34" charset="0"/>
              <a:buNone/>
              <a:tabLst/>
              <a:defRPr/>
            </a:pPr>
            <a:r>
              <a:rPr kumimoji="0" lang="en-US" sz="1900" b="0" i="0" u="none" strike="noStrike" kern="1200" cap="none" spc="0" normalizeH="0" baseline="0" noProof="0" dirty="0">
                <a:ln>
                  <a:noFill/>
                </a:ln>
                <a:effectLst/>
                <a:uLnTx/>
                <a:uFillTx/>
                <a:latin typeface="Calibri Light" panose="020F0302020204030204"/>
                <a:ea typeface="+mn-ea"/>
                <a:cs typeface="+mn-cs"/>
              </a:rPr>
              <a:t>When the pilot* leaves </a:t>
            </a:r>
            <a:r>
              <a:rPr kumimoji="0" lang="en-US" sz="1900" b="0" i="1" u="none" strike="noStrike" kern="1200" cap="none" spc="0" normalizeH="0" baseline="0" noProof="0" dirty="0">
                <a:ln>
                  <a:noFill/>
                </a:ln>
                <a:effectLst/>
                <a:uLnTx/>
                <a:uFillTx/>
                <a:latin typeface="Calibri Light" panose="020F0302020204030204"/>
                <a:ea typeface="+mn-ea"/>
                <a:cs typeface="+mn-cs"/>
              </a:rPr>
              <a:t>Flight Simulator, </a:t>
            </a:r>
            <a:r>
              <a:rPr kumimoji="0" lang="en-US" sz="1900" b="0" i="0" u="none" strike="noStrike" kern="1200" cap="none" spc="0" normalizeH="0" baseline="0" noProof="0" dirty="0">
                <a:ln>
                  <a:noFill/>
                </a:ln>
                <a:effectLst/>
                <a:uLnTx/>
                <a:uFillTx/>
                <a:latin typeface="Calibri Light" panose="020F0302020204030204"/>
                <a:ea typeface="+mn-ea"/>
                <a:cs typeface="+mn-cs"/>
              </a:rPr>
              <a:t>they bring with them memories, skills and affordances, epistemic structures,  and emotions and moods.  These then inform and structure the cognitive style they take on when actually flying a plane.  But they </a:t>
            </a:r>
            <a:r>
              <a:rPr kumimoji="0" lang="en-US" sz="1900" b="0" i="1" u="none" strike="noStrike" kern="1200" cap="none" spc="0" normalizeH="0" baseline="0" noProof="0" dirty="0">
                <a:ln>
                  <a:noFill/>
                </a:ln>
                <a:effectLst/>
                <a:uLnTx/>
                <a:uFillTx/>
                <a:latin typeface="Calibri Light" panose="020F0302020204030204"/>
                <a:ea typeface="+mn-ea"/>
                <a:cs typeface="+mn-cs"/>
              </a:rPr>
              <a:t>do not</a:t>
            </a:r>
            <a:r>
              <a:rPr kumimoji="0" lang="en-US" sz="1900" b="0" i="0" u="none" strike="noStrike" kern="1200" cap="none" spc="0" normalizeH="0" baseline="0" noProof="0" dirty="0">
                <a:ln>
                  <a:noFill/>
                </a:ln>
                <a:effectLst/>
                <a:uLnTx/>
                <a:uFillTx/>
                <a:latin typeface="Calibri Light" panose="020F0302020204030204"/>
                <a:ea typeface="+mn-ea"/>
                <a:cs typeface="+mn-cs"/>
              </a:rPr>
              <a:t> keep the same time perspective.  </a:t>
            </a:r>
          </a:p>
        </p:txBody>
      </p:sp>
    </p:spTree>
    <p:extLst>
      <p:ext uri="{BB962C8B-B14F-4D97-AF65-F5344CB8AC3E}">
        <p14:creationId xmlns:p14="http://schemas.microsoft.com/office/powerpoint/2010/main" val="1915848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xEl>
                                              <p:pRg st="1" end="1"/>
                                            </p:txEl>
                                          </p:spTgt>
                                        </p:tgtEl>
                                        <p:attrNameLst>
                                          <p:attrName>style.visibility</p:attrName>
                                        </p:attrNameLst>
                                      </p:cBhvr>
                                      <p:to>
                                        <p:strVal val="visible"/>
                                      </p:to>
                                    </p:set>
                                    <p:animEffect transition="in" filter="fade">
                                      <p:cBhvr>
                                        <p:cTn id="10" dur="500"/>
                                        <p:tgtEl>
                                          <p:spTgt spid="1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animEffect transition="in" filter="fade">
                                      <p:cBhvr>
                                        <p:cTn id="13" dur="500"/>
                                        <p:tgtEl>
                                          <p:spTgt spid="1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xEl>
                                              <p:pRg st="3" end="3"/>
                                            </p:txEl>
                                          </p:spTgt>
                                        </p:tgtEl>
                                        <p:attrNameLst>
                                          <p:attrName>style.visibility</p:attrName>
                                        </p:attrNameLst>
                                      </p:cBhvr>
                                      <p:to>
                                        <p:strVal val="visible"/>
                                      </p:to>
                                    </p:set>
                                    <p:animEffect transition="in" filter="fade">
                                      <p:cBhvr>
                                        <p:cTn id="16" dur="500"/>
                                        <p:tgtEl>
                                          <p:spTgt spid="1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animEffect transition="in" filter="fade">
                                      <p:cBhvr>
                                        <p:cTn id="19" dur="500"/>
                                        <p:tgtEl>
                                          <p:spTgt spid="1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xEl>
                                              <p:pRg st="5" end="5"/>
                                            </p:txEl>
                                          </p:spTgt>
                                        </p:tgtEl>
                                        <p:attrNameLst>
                                          <p:attrName>style.visibility</p:attrName>
                                        </p:attrNameLst>
                                      </p:cBhvr>
                                      <p:to>
                                        <p:strVal val="visible"/>
                                      </p:to>
                                    </p:set>
                                    <p:animEffect transition="in" filter="fade">
                                      <p:cBhvr>
                                        <p:cTn id="22" dur="500"/>
                                        <p:tgtEl>
                                          <p:spTgt spid="1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animEffect transition="in" filter="fade">
                                      <p:cBhvr>
                                        <p:cTn id="27" dur="500"/>
                                        <p:tgtEl>
                                          <p:spTgt spid="1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xEl>
                                              <p:pRg st="1" end="1"/>
                                            </p:txEl>
                                          </p:spTgt>
                                        </p:tgtEl>
                                        <p:attrNameLst>
                                          <p:attrName>style.visibility</p:attrName>
                                        </p:attrNameLst>
                                      </p:cBhvr>
                                      <p:to>
                                        <p:strVal val="visible"/>
                                      </p:to>
                                    </p:set>
                                    <p:animEffect transition="in" filter="fade">
                                      <p:cBhvr>
                                        <p:cTn id="32" dur="500"/>
                                        <p:tgtEl>
                                          <p:spTgt spid="1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xEl>
                                              <p:pRg st="2" end="2"/>
                                            </p:txEl>
                                          </p:spTgt>
                                        </p:tgtEl>
                                        <p:attrNameLst>
                                          <p:attrName>style.visibility</p:attrName>
                                        </p:attrNameLst>
                                      </p:cBhvr>
                                      <p:to>
                                        <p:strVal val="visible"/>
                                      </p:to>
                                    </p:set>
                                    <p:animEffect transition="in" filter="fade">
                                      <p:cBhvr>
                                        <p:cTn id="37" dur="500"/>
                                        <p:tgtEl>
                                          <p:spTgt spid="1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
                                            <p:txEl>
                                              <p:pRg st="3" end="3"/>
                                            </p:txEl>
                                          </p:spTgt>
                                        </p:tgtEl>
                                        <p:attrNameLst>
                                          <p:attrName>style.visibility</p:attrName>
                                        </p:attrNameLst>
                                      </p:cBhvr>
                                      <p:to>
                                        <p:strVal val="visible"/>
                                      </p:to>
                                    </p:set>
                                    <p:animEffect transition="in" filter="fade">
                                      <p:cBhvr>
                                        <p:cTn id="42" dur="500"/>
                                        <p:tgtEl>
                                          <p:spTgt spid="15">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
                                            <p:txEl>
                                              <p:pRg st="4" end="4"/>
                                            </p:txEl>
                                          </p:spTgt>
                                        </p:tgtEl>
                                        <p:attrNameLst>
                                          <p:attrName>style.visibility</p:attrName>
                                        </p:attrNameLst>
                                      </p:cBhvr>
                                      <p:to>
                                        <p:strVal val="visible"/>
                                      </p:to>
                                    </p:set>
                                    <p:animEffect transition="in" filter="fade">
                                      <p:cBhvr>
                                        <p:cTn id="47" dur="500"/>
                                        <p:tgtEl>
                                          <p:spTgt spid="15">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
                                            <p:txEl>
                                              <p:pRg st="5" end="5"/>
                                            </p:txEl>
                                          </p:spTgt>
                                        </p:tgtEl>
                                        <p:attrNameLst>
                                          <p:attrName>style.visibility</p:attrName>
                                        </p:attrNameLst>
                                      </p:cBhvr>
                                      <p:to>
                                        <p:strVal val="visible"/>
                                      </p:to>
                                    </p:set>
                                    <p:animEffect transition="in" filter="fade">
                                      <p:cBhvr>
                                        <p:cTn id="52" dur="500"/>
                                        <p:tgtEl>
                                          <p:spTgt spid="15">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7">
                                            <p:txEl>
                                              <p:pRg st="0" end="0"/>
                                            </p:txEl>
                                          </p:spTgt>
                                        </p:tgtEl>
                                        <p:attrNameLst>
                                          <p:attrName>style.visibility</p:attrName>
                                        </p:attrNameLst>
                                      </p:cBhvr>
                                      <p:to>
                                        <p:strVal val="visible"/>
                                      </p:to>
                                    </p:set>
                                    <p:animEffect transition="in" filter="fade">
                                      <p:cBhvr>
                                        <p:cTn id="57" dur="500"/>
                                        <p:tgtEl>
                                          <p:spTgt spid="17">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7">
                                            <p:txEl>
                                              <p:pRg st="1" end="1"/>
                                            </p:txEl>
                                          </p:spTgt>
                                        </p:tgtEl>
                                        <p:attrNameLst>
                                          <p:attrName>style.visibility</p:attrName>
                                        </p:attrNameLst>
                                      </p:cBhvr>
                                      <p:to>
                                        <p:strVal val="visible"/>
                                      </p:to>
                                    </p:set>
                                    <p:animEffect transition="in" filter="fade">
                                      <p:cBhvr>
                                        <p:cTn id="62" dur="500"/>
                                        <p:tgtEl>
                                          <p:spTgt spid="17">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7">
                                            <p:txEl>
                                              <p:pRg st="2" end="2"/>
                                            </p:txEl>
                                          </p:spTgt>
                                        </p:tgtEl>
                                        <p:attrNameLst>
                                          <p:attrName>style.visibility</p:attrName>
                                        </p:attrNameLst>
                                      </p:cBhvr>
                                      <p:to>
                                        <p:strVal val="visible"/>
                                      </p:to>
                                    </p:set>
                                    <p:animEffect transition="in" filter="fade">
                                      <p:cBhvr>
                                        <p:cTn id="67" dur="500"/>
                                        <p:tgtEl>
                                          <p:spTgt spid="17">
                                            <p:txEl>
                                              <p:pRg st="2" end="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7">
                                            <p:txEl>
                                              <p:pRg st="3" end="3"/>
                                            </p:txEl>
                                          </p:spTgt>
                                        </p:tgtEl>
                                        <p:attrNameLst>
                                          <p:attrName>style.visibility</p:attrName>
                                        </p:attrNameLst>
                                      </p:cBhvr>
                                      <p:to>
                                        <p:strVal val="visible"/>
                                      </p:to>
                                    </p:set>
                                    <p:animEffect transition="in" filter="fade">
                                      <p:cBhvr>
                                        <p:cTn id="72" dur="500"/>
                                        <p:tgtEl>
                                          <p:spTgt spid="17">
                                            <p:txEl>
                                              <p:pRg st="3" end="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7">
                                            <p:txEl>
                                              <p:pRg st="4" end="4"/>
                                            </p:txEl>
                                          </p:spTgt>
                                        </p:tgtEl>
                                        <p:attrNameLst>
                                          <p:attrName>style.visibility</p:attrName>
                                        </p:attrNameLst>
                                      </p:cBhvr>
                                      <p:to>
                                        <p:strVal val="visible"/>
                                      </p:to>
                                    </p:set>
                                    <p:animEffect transition="in" filter="fade">
                                      <p:cBhvr>
                                        <p:cTn id="77" dur="500"/>
                                        <p:tgtEl>
                                          <p:spTgt spid="17">
                                            <p:txEl>
                                              <p:pRg st="4" end="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7">
                                            <p:txEl>
                                              <p:pRg st="5" end="5"/>
                                            </p:txEl>
                                          </p:spTgt>
                                        </p:tgtEl>
                                        <p:attrNameLst>
                                          <p:attrName>style.visibility</p:attrName>
                                        </p:attrNameLst>
                                      </p:cBhvr>
                                      <p:to>
                                        <p:strVal val="visible"/>
                                      </p:to>
                                    </p:set>
                                    <p:animEffect transition="in" filter="fade">
                                      <p:cBhvr>
                                        <p:cTn id="82" dur="500"/>
                                        <p:tgtEl>
                                          <p:spTgt spid="17">
                                            <p:txEl>
                                              <p:pRg st="5" end="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fade">
                                      <p:cBhvr>
                                        <p:cTn id="8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a:extLst>
              <a:ext uri="{FF2B5EF4-FFF2-40B4-BE49-F238E27FC236}">
                <a16:creationId xmlns:a16="http://schemas.microsoft.com/office/drawing/2014/main" id="{70FEAB4C-D505-F7FA-ED67-1E1BBF811A51}"/>
              </a:ext>
            </a:extLst>
          </p:cNvPr>
          <p:cNvSpPr>
            <a:spLocks noGrp="1"/>
          </p:cNvSpPr>
          <p:nvPr>
            <p:ph type="title"/>
          </p:nvPr>
        </p:nvSpPr>
        <p:spPr>
          <a:xfrm>
            <a:off x="965200" y="2095095"/>
            <a:ext cx="10515600" cy="1333905"/>
          </a:xfrm>
        </p:spPr>
        <p:txBody>
          <a:bodyPr anchor="ctr">
            <a:noAutofit/>
          </a:bodyPr>
          <a:lstStyle/>
          <a:p>
            <a:pPr algn="l"/>
            <a:r>
              <a:rPr lang="en-US" sz="2000" cap="none" dirty="0">
                <a:latin typeface="+mn-lt"/>
              </a:rPr>
              <a:t>“...Even more, this reality seems to us to be the natural one, and we are not ready to abandon our attitude toward it without having experienced a specific shock which compels us to break through the limits of this “finite” province of meaning and to shift the accent of reality to another one...” </a:t>
            </a:r>
          </a:p>
        </p:txBody>
      </p:sp>
      <p:sp>
        <p:nvSpPr>
          <p:cNvPr id="4" name="TextBox 3">
            <a:extLst>
              <a:ext uri="{FF2B5EF4-FFF2-40B4-BE49-F238E27FC236}">
                <a16:creationId xmlns:a16="http://schemas.microsoft.com/office/drawing/2014/main" id="{FAC4F2B0-AB42-48D8-EC27-6FB4EBFC1A41}"/>
              </a:ext>
            </a:extLst>
          </p:cNvPr>
          <p:cNvSpPr txBox="1"/>
          <p:nvPr/>
        </p:nvSpPr>
        <p:spPr>
          <a:xfrm>
            <a:off x="965200" y="3655031"/>
            <a:ext cx="10017874" cy="1323439"/>
          </a:xfrm>
          <a:prstGeom prst="rect">
            <a:avLst/>
          </a:prstGeom>
          <a:noFill/>
        </p:spPr>
        <p:txBody>
          <a:bodyPr wrap="square">
            <a:spAutoFit/>
          </a:bodyPr>
          <a:lstStyle/>
          <a:p>
            <a:r>
              <a:rPr lang="en-US" sz="2000" cap="none" dirty="0">
                <a:latin typeface="+mn-lt"/>
              </a:rPr>
              <a:t>“...To be sure those experiences of shock befall me frequently amidst my daily life; they themselves pertain to its reality. They show me that the world of working in standard time is not the sole finite province of meaning but only one of many others accessible to my intentional life...”</a:t>
            </a:r>
            <a:endParaRPr lang="en-US" sz="2000" dirty="0"/>
          </a:p>
        </p:txBody>
      </p:sp>
    </p:spTree>
    <p:extLst>
      <p:ext uri="{BB962C8B-B14F-4D97-AF65-F5344CB8AC3E}">
        <p14:creationId xmlns:p14="http://schemas.microsoft.com/office/powerpoint/2010/main" val="556104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FED57-1583-7043-BF4D-D2945E0E17BB}"/>
              </a:ext>
            </a:extLst>
          </p:cNvPr>
          <p:cNvSpPr>
            <a:spLocks noGrp="1"/>
          </p:cNvSpPr>
          <p:nvPr>
            <p:ph type="title"/>
          </p:nvPr>
        </p:nvSpPr>
        <p:spPr/>
        <p:txBody>
          <a:bodyPr/>
          <a:lstStyle/>
          <a:p>
            <a:r>
              <a:rPr lang="en-US" sz="2800" dirty="0"/>
              <a:t>Liminality, Lacuna, and Virtual Reality</a:t>
            </a:r>
            <a:endParaRPr lang="en-US" dirty="0"/>
          </a:p>
        </p:txBody>
      </p:sp>
      <p:sp>
        <p:nvSpPr>
          <p:cNvPr id="7" name="TextBox 6">
            <a:extLst>
              <a:ext uri="{FF2B5EF4-FFF2-40B4-BE49-F238E27FC236}">
                <a16:creationId xmlns:a16="http://schemas.microsoft.com/office/drawing/2014/main" id="{27FEB328-2D89-19A1-1E80-9BF9CDFC6779}"/>
              </a:ext>
            </a:extLst>
          </p:cNvPr>
          <p:cNvSpPr txBox="1"/>
          <p:nvPr/>
        </p:nvSpPr>
        <p:spPr>
          <a:xfrm>
            <a:off x="838200" y="1690688"/>
            <a:ext cx="10229849" cy="3939540"/>
          </a:xfrm>
          <a:prstGeom prst="rect">
            <a:avLst/>
          </a:prstGeom>
          <a:noFill/>
        </p:spPr>
        <p:txBody>
          <a:bodyPr wrap="square">
            <a:spAutoFit/>
          </a:bodyPr>
          <a:lstStyle/>
          <a:p>
            <a:pPr lvl="0">
              <a:spcAft>
                <a:spcPts val="1200"/>
              </a:spcAft>
              <a:defRPr/>
            </a:pPr>
            <a:r>
              <a:rPr lang="en-US" sz="2000" b="1" u="sng" dirty="0"/>
              <a:t>Transition Function</a:t>
            </a:r>
            <a:r>
              <a:rPr lang="en-US" sz="2000" u="sng" dirty="0"/>
              <a:t>:</a:t>
            </a:r>
            <a:r>
              <a:rPr lang="en-US" sz="2000" dirty="0"/>
              <a:t>   Each form of liminality allows for transitions between zones in different ways.  Three basic categories of this function are directness, immediacy, and domain</a:t>
            </a:r>
          </a:p>
          <a:p>
            <a:pPr marL="228600" lvl="0" indent="-228600">
              <a:spcAft>
                <a:spcPts val="1200"/>
              </a:spcAft>
              <a:buFont typeface="Arial" panose="020B0604020202020204" pitchFamily="34" charset="0"/>
              <a:buChar char="•"/>
              <a:defRPr/>
            </a:pPr>
            <a:r>
              <a:rPr lang="en-US" sz="2000" b="1" dirty="0"/>
              <a:t>Directness:  </a:t>
            </a:r>
            <a:r>
              <a:rPr lang="en-US" sz="2000" dirty="0"/>
              <a:t>a form of liminality can either be </a:t>
            </a:r>
            <a:r>
              <a:rPr lang="en-US" sz="2000" b="1" dirty="0"/>
              <a:t>direct</a:t>
            </a:r>
            <a:r>
              <a:rPr lang="en-US" sz="2000" dirty="0"/>
              <a:t> or </a:t>
            </a:r>
            <a:r>
              <a:rPr lang="en-US" sz="2000" b="1" dirty="0"/>
              <a:t>indirect</a:t>
            </a:r>
            <a:r>
              <a:rPr lang="en-US" sz="2000" dirty="0"/>
              <a:t> in terms of its causal relationship to the new world and the starting world (essentially maps onto the thematic/non-thematic distinction)</a:t>
            </a:r>
          </a:p>
          <a:p>
            <a:pPr marL="228600" lvl="0" indent="-228600">
              <a:spcAft>
                <a:spcPts val="1200"/>
              </a:spcAft>
              <a:buFont typeface="Arial" panose="020B0604020202020204" pitchFamily="34" charset="0"/>
              <a:buChar char="•"/>
              <a:defRPr/>
            </a:pPr>
            <a:r>
              <a:rPr lang="en-US" sz="2000" b="1" dirty="0"/>
              <a:t>Immediacy:  </a:t>
            </a:r>
            <a:r>
              <a:rPr lang="en-US" sz="2000" dirty="0"/>
              <a:t>a form of liminality can be either </a:t>
            </a:r>
            <a:r>
              <a:rPr lang="en-US" sz="2000" b="1" dirty="0"/>
              <a:t>immediate</a:t>
            </a:r>
            <a:r>
              <a:rPr lang="en-US" sz="2000" dirty="0"/>
              <a:t> or </a:t>
            </a:r>
            <a:r>
              <a:rPr lang="en-US" sz="2000" b="1" dirty="0"/>
              <a:t>mediated</a:t>
            </a:r>
            <a:r>
              <a:rPr lang="en-US" sz="2000" dirty="0"/>
              <a:t> in terms of how it shows up in a world other than what it started in</a:t>
            </a:r>
          </a:p>
          <a:p>
            <a:pPr marL="228600" lvl="0" indent="-228600">
              <a:spcAft>
                <a:spcPts val="1200"/>
              </a:spcAft>
              <a:buFont typeface="Arial" panose="020B0604020202020204" pitchFamily="34" charset="0"/>
              <a:buChar char="•"/>
              <a:defRPr/>
            </a:pPr>
            <a:r>
              <a:rPr lang="en-US" sz="2000" b="1" dirty="0"/>
              <a:t>Domain:  </a:t>
            </a:r>
            <a:r>
              <a:rPr lang="en-US" sz="2000" dirty="0"/>
              <a:t>a form of liminality can be either </a:t>
            </a:r>
            <a:r>
              <a:rPr lang="en-US" sz="2000" b="1" dirty="0"/>
              <a:t>situational</a:t>
            </a:r>
            <a:r>
              <a:rPr lang="en-US" sz="2000" dirty="0"/>
              <a:t>, in that it can be directly applied to multiple worlds, </a:t>
            </a:r>
            <a:r>
              <a:rPr lang="en-US" sz="2000" b="1" dirty="0"/>
              <a:t>transcendent</a:t>
            </a:r>
            <a:r>
              <a:rPr lang="en-US" sz="2000" dirty="0"/>
              <a:t>, in that it carries over to the next world almost automatically, or it can be </a:t>
            </a:r>
            <a:r>
              <a:rPr lang="en-US" sz="2000" b="1" dirty="0"/>
              <a:t>universal</a:t>
            </a:r>
            <a:r>
              <a:rPr lang="en-US" sz="2000" dirty="0"/>
              <a:t> in that, once uncovered, it applies to all worlds.  </a:t>
            </a:r>
          </a:p>
        </p:txBody>
      </p:sp>
    </p:spTree>
    <p:extLst>
      <p:ext uri="{BB962C8B-B14F-4D97-AF65-F5344CB8AC3E}">
        <p14:creationId xmlns:p14="http://schemas.microsoft.com/office/powerpoint/2010/main" val="3902242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7D33D70-856D-941E-A1D3-A76CFF2C5FC8}"/>
              </a:ext>
            </a:extLst>
          </p:cNvPr>
          <p:cNvSpPr txBox="1">
            <a:spLocks/>
          </p:cNvSpPr>
          <p:nvPr/>
        </p:nvSpPr>
        <p:spPr>
          <a:xfrm>
            <a:off x="838200" y="222250"/>
            <a:ext cx="10515600" cy="85407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cap="all" spc="150" baseline="0">
                <a:solidFill>
                  <a:schemeClr val="bg1"/>
                </a:solidFill>
                <a:latin typeface="+mj-lt"/>
                <a:ea typeface="+mj-ea"/>
                <a:cs typeface="+mj-cs"/>
              </a:defRPr>
            </a:lvl1pPr>
          </a:lstStyle>
          <a:p>
            <a:r>
              <a:rPr lang="en-US" dirty="0">
                <a:solidFill>
                  <a:srgbClr val="FFFFFF"/>
                </a:solidFill>
              </a:rPr>
              <a:t>Six Forms of Liminality</a:t>
            </a:r>
          </a:p>
        </p:txBody>
      </p:sp>
      <p:graphicFrame>
        <p:nvGraphicFramePr>
          <p:cNvPr id="8" name="Table 13">
            <a:extLst>
              <a:ext uri="{FF2B5EF4-FFF2-40B4-BE49-F238E27FC236}">
                <a16:creationId xmlns:a16="http://schemas.microsoft.com/office/drawing/2014/main" id="{A8C8D9AB-E6BB-8E3B-9469-8B94087D4A5C}"/>
              </a:ext>
            </a:extLst>
          </p:cNvPr>
          <p:cNvGraphicFramePr>
            <a:graphicFrameLocks/>
          </p:cNvGraphicFramePr>
          <p:nvPr>
            <p:extLst>
              <p:ext uri="{D42A27DB-BD31-4B8C-83A1-F6EECF244321}">
                <p14:modId xmlns:p14="http://schemas.microsoft.com/office/powerpoint/2010/main" val="4006572146"/>
              </p:ext>
            </p:extLst>
          </p:nvPr>
        </p:nvGraphicFramePr>
        <p:xfrm>
          <a:off x="838200" y="1234546"/>
          <a:ext cx="10515600" cy="5265607"/>
        </p:xfrm>
        <a:graphic>
          <a:graphicData uri="http://schemas.openxmlformats.org/drawingml/2006/table">
            <a:tbl>
              <a:tblPr firstRow="1" bandRow="1">
                <a:tableStyleId>{7DF18680-E054-41AD-8BC1-D1AEF772440D}</a:tableStyleId>
              </a:tblPr>
              <a:tblGrid>
                <a:gridCol w="2103120">
                  <a:extLst>
                    <a:ext uri="{9D8B030D-6E8A-4147-A177-3AD203B41FA5}">
                      <a16:colId xmlns:a16="http://schemas.microsoft.com/office/drawing/2014/main" val="562691606"/>
                    </a:ext>
                  </a:extLst>
                </a:gridCol>
                <a:gridCol w="2103120">
                  <a:extLst>
                    <a:ext uri="{9D8B030D-6E8A-4147-A177-3AD203B41FA5}">
                      <a16:colId xmlns:a16="http://schemas.microsoft.com/office/drawing/2014/main" val="3970149589"/>
                    </a:ext>
                  </a:extLst>
                </a:gridCol>
                <a:gridCol w="2103120">
                  <a:extLst>
                    <a:ext uri="{9D8B030D-6E8A-4147-A177-3AD203B41FA5}">
                      <a16:colId xmlns:a16="http://schemas.microsoft.com/office/drawing/2014/main" val="1552287268"/>
                    </a:ext>
                  </a:extLst>
                </a:gridCol>
                <a:gridCol w="2103120">
                  <a:extLst>
                    <a:ext uri="{9D8B030D-6E8A-4147-A177-3AD203B41FA5}">
                      <a16:colId xmlns:a16="http://schemas.microsoft.com/office/drawing/2014/main" val="3637583548"/>
                    </a:ext>
                  </a:extLst>
                </a:gridCol>
                <a:gridCol w="2103120">
                  <a:extLst>
                    <a:ext uri="{9D8B030D-6E8A-4147-A177-3AD203B41FA5}">
                      <a16:colId xmlns:a16="http://schemas.microsoft.com/office/drawing/2014/main" val="1751413396"/>
                    </a:ext>
                  </a:extLst>
                </a:gridCol>
              </a:tblGrid>
              <a:tr h="332845">
                <a:tc>
                  <a:txBody>
                    <a:bodyPr/>
                    <a:lstStyle/>
                    <a:p>
                      <a:pPr algn="ctr"/>
                      <a:endParaRPr lang="en-US" dirty="0">
                        <a:solidFill>
                          <a:schemeClr val="tx1"/>
                        </a:solidFill>
                        <a:latin typeface="Tenorite" panose="00000500000000000000" pitchFamily="2" charset="0"/>
                      </a:endParaRPr>
                    </a:p>
                  </a:txBody>
                  <a:tcPr marL="86702" marR="86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tc>
                  <a:txBody>
                    <a:bodyPr/>
                    <a:lstStyle/>
                    <a:p>
                      <a:pPr algn="ctr"/>
                      <a:r>
                        <a:rPr lang="en-US" dirty="0">
                          <a:solidFill>
                            <a:schemeClr val="tx1"/>
                          </a:solidFill>
                          <a:latin typeface="Tenorite" panose="00000500000000000000" pitchFamily="2" charset="0"/>
                        </a:rPr>
                        <a:t>Overview</a:t>
                      </a:r>
                    </a:p>
                  </a:txBody>
                  <a:tcPr marL="86702" marR="86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tc>
                  <a:txBody>
                    <a:bodyPr/>
                    <a:lstStyle/>
                    <a:p>
                      <a:pPr algn="ctr"/>
                      <a:r>
                        <a:rPr lang="en-US" dirty="0">
                          <a:solidFill>
                            <a:schemeClr val="tx1"/>
                          </a:solidFill>
                          <a:latin typeface="Tenorite" panose="00000500000000000000" pitchFamily="2" charset="0"/>
                        </a:rPr>
                        <a:t>Design Decisions</a:t>
                      </a:r>
                    </a:p>
                  </a:txBody>
                  <a:tcPr marL="86702" marR="86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latin typeface="Tenorite" panose="00000500000000000000" pitchFamily="2" charset="0"/>
                        </a:rPr>
                        <a:t>Transition Function</a:t>
                      </a:r>
                    </a:p>
                  </a:txBody>
                  <a:tcPr marL="86702" marR="86702"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latin typeface="Tenorite" panose="00000500000000000000" pitchFamily="2" charset="0"/>
                        </a:rPr>
                        <a:t>Example</a:t>
                      </a:r>
                    </a:p>
                  </a:txBody>
                  <a:tcPr marL="86702" marR="867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193002138"/>
                  </a:ext>
                </a:extLst>
              </a:tr>
              <a:tr h="667971">
                <a:tc>
                  <a:txBody>
                    <a:bodyPr/>
                    <a:lstStyle/>
                    <a:p>
                      <a:pPr algn="ctr"/>
                      <a:r>
                        <a:rPr lang="en-US" b="1" u="sng" dirty="0">
                          <a:solidFill>
                            <a:schemeClr val="tx1"/>
                          </a:solidFill>
                          <a:latin typeface="Tenorite" panose="00000500000000000000" pitchFamily="2" charset="0"/>
                        </a:rPr>
                        <a:t>Direct Memory</a:t>
                      </a:r>
                    </a:p>
                  </a:txBody>
                  <a:tcPr marL="86702" marR="86702"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alpha val="40000"/>
                      </a:srgbClr>
                    </a:solidFill>
                  </a:tcPr>
                </a:tc>
                <a:tc>
                  <a:txBody>
                    <a:bodyPr/>
                    <a:lstStyle/>
                    <a:p>
                      <a:pPr algn="ctr"/>
                      <a:r>
                        <a:rPr lang="en-US" sz="1600" dirty="0">
                          <a:solidFill>
                            <a:schemeClr val="bg1"/>
                          </a:solidFill>
                          <a:latin typeface="Tenorite" panose="00000500000000000000" pitchFamily="2" charset="0"/>
                        </a:rPr>
                        <a:t>generate and manipulate memories</a:t>
                      </a:r>
                    </a:p>
                  </a:txBody>
                  <a:tcPr marL="86702" marR="86702" anchor="ctr">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r>
                        <a:rPr lang="en-US" sz="1600" dirty="0">
                          <a:solidFill>
                            <a:schemeClr val="bg1"/>
                          </a:solidFill>
                          <a:latin typeface="Tenorite" panose="00000500000000000000" pitchFamily="2" charset="0"/>
                        </a:rPr>
                        <a:t>Repetition, Goal Manipulation</a:t>
                      </a:r>
                    </a:p>
                  </a:txBody>
                  <a:tcPr marL="86702" marR="8670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r>
                        <a:rPr lang="en-US" sz="1600" dirty="0">
                          <a:solidFill>
                            <a:schemeClr val="bg1"/>
                          </a:solidFill>
                          <a:latin typeface="Tenorite" panose="00000500000000000000" pitchFamily="2" charset="0"/>
                        </a:rPr>
                        <a:t>Direct, Immediate, Transcendent</a:t>
                      </a:r>
                    </a:p>
                  </a:txBody>
                  <a:tcPr marL="86702" marR="8670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r>
                        <a:rPr lang="en-US" sz="1600" i="1" dirty="0">
                          <a:solidFill>
                            <a:schemeClr val="bg1"/>
                          </a:solidFill>
                          <a:latin typeface="Tenorite" panose="00000500000000000000" pitchFamily="2" charset="0"/>
                        </a:rPr>
                        <a:t>Shadow of the Colossus </a:t>
                      </a:r>
                      <a:r>
                        <a:rPr lang="en-US" sz="1600" i="0" dirty="0">
                          <a:solidFill>
                            <a:schemeClr val="bg1"/>
                          </a:solidFill>
                          <a:latin typeface="Tenorite" panose="00000500000000000000" pitchFamily="2" charset="0"/>
                        </a:rPr>
                        <a:t>(2005)</a:t>
                      </a:r>
                      <a:endParaRPr lang="en-US" sz="1600" i="1" dirty="0">
                        <a:solidFill>
                          <a:schemeClr val="bg1"/>
                        </a:solidFill>
                        <a:latin typeface="Tenorite" panose="00000500000000000000" pitchFamily="2" charset="0"/>
                      </a:endParaRPr>
                    </a:p>
                  </a:txBody>
                  <a:tcPr marL="86702" marR="86702"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922611538"/>
                  </a:ext>
                </a:extLst>
              </a:tr>
              <a:tr h="940036">
                <a:tc>
                  <a:txBody>
                    <a:bodyPr/>
                    <a:lstStyle/>
                    <a:p>
                      <a:pPr algn="ctr"/>
                      <a:r>
                        <a:rPr lang="en-US" b="1" u="sng" dirty="0">
                          <a:solidFill>
                            <a:schemeClr val="tx1"/>
                          </a:solidFill>
                          <a:latin typeface="Tenorite" panose="00000500000000000000" pitchFamily="2" charset="0"/>
                        </a:rPr>
                        <a:t>Skills &amp; Affordances</a:t>
                      </a:r>
                    </a:p>
                  </a:txBody>
                  <a:tcPr marL="86702" marR="86702"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alpha val="40000"/>
                      </a:srgbClr>
                    </a:solidFill>
                  </a:tcPr>
                </a:tc>
                <a:tc>
                  <a:txBody>
                    <a:bodyPr/>
                    <a:lstStyle/>
                    <a:p>
                      <a:pPr algn="ctr"/>
                      <a:r>
                        <a:rPr lang="en-US" sz="1600" dirty="0">
                          <a:solidFill>
                            <a:schemeClr val="bg1"/>
                          </a:solidFill>
                          <a:latin typeface="Tenorite" panose="00000500000000000000" pitchFamily="2" charset="0"/>
                        </a:rPr>
                        <a:t>require users to develop and deploy skills and dispositions</a:t>
                      </a:r>
                    </a:p>
                  </a:txBody>
                  <a:tcPr marL="86702" marR="86702" anchor="ctr">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600" dirty="0">
                          <a:solidFill>
                            <a:schemeClr val="bg1"/>
                          </a:solidFill>
                          <a:latin typeface="Tenorite" panose="00000500000000000000" pitchFamily="2" charset="0"/>
                        </a:rPr>
                        <a:t>UI Design, Repetition, World Design, Physics Models, Puzzles</a:t>
                      </a:r>
                    </a:p>
                  </a:txBody>
                  <a:tcPr marL="86702" marR="8670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600" dirty="0">
                          <a:solidFill>
                            <a:schemeClr val="bg1"/>
                          </a:solidFill>
                          <a:latin typeface="Tenorite" panose="00000500000000000000" pitchFamily="2" charset="0"/>
                        </a:rPr>
                        <a:t>Indirect, Immediate, Situational</a:t>
                      </a:r>
                    </a:p>
                  </a:txBody>
                  <a:tcPr marL="86702" marR="8670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600" i="1" dirty="0">
                          <a:solidFill>
                            <a:schemeClr val="bg1"/>
                          </a:solidFill>
                          <a:latin typeface="Tenorite" panose="00000500000000000000" pitchFamily="2" charset="0"/>
                        </a:rPr>
                        <a:t>Microsoft Flight Simulator </a:t>
                      </a:r>
                      <a:r>
                        <a:rPr lang="en-US" sz="1600" i="0" dirty="0">
                          <a:solidFill>
                            <a:schemeClr val="bg1"/>
                          </a:solidFill>
                          <a:latin typeface="Tenorite" panose="00000500000000000000" pitchFamily="2" charset="0"/>
                        </a:rPr>
                        <a:t>(2022)</a:t>
                      </a:r>
                    </a:p>
                  </a:txBody>
                  <a:tcPr marL="86702" marR="86702"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580915798"/>
                  </a:ext>
                </a:extLst>
              </a:tr>
              <a:tr h="667971">
                <a:tc>
                  <a:txBody>
                    <a:bodyPr/>
                    <a:lstStyle/>
                    <a:p>
                      <a:pPr algn="ctr"/>
                      <a:r>
                        <a:rPr lang="en-US" b="1" u="sng" dirty="0">
                          <a:solidFill>
                            <a:schemeClr val="tx1"/>
                          </a:solidFill>
                          <a:latin typeface="Tenorite" panose="00000500000000000000" pitchFamily="2" charset="0"/>
                        </a:rPr>
                        <a:t>Epistemic Structures</a:t>
                      </a:r>
                    </a:p>
                  </a:txBody>
                  <a:tcPr marL="86702" marR="86702"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alpha val="40000"/>
                      </a:srgbClr>
                    </a:solidFill>
                  </a:tcPr>
                </a:tc>
                <a:tc>
                  <a:txBody>
                    <a:bodyPr/>
                    <a:lstStyle/>
                    <a:p>
                      <a:pPr algn="ctr"/>
                      <a:r>
                        <a:rPr lang="en-US" sz="1600" dirty="0">
                          <a:solidFill>
                            <a:schemeClr val="bg1"/>
                          </a:solidFill>
                          <a:latin typeface="Tenorite" panose="00000500000000000000" pitchFamily="2" charset="0"/>
                        </a:rPr>
                        <a:t>generate beliefs, some of which transcend</a:t>
                      </a:r>
                    </a:p>
                  </a:txBody>
                  <a:tcPr marL="86702" marR="86702" anchor="ctr">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600" dirty="0">
                          <a:solidFill>
                            <a:schemeClr val="bg1"/>
                          </a:solidFill>
                          <a:latin typeface="Tenorite" panose="00000500000000000000" pitchFamily="2" charset="0"/>
                        </a:rPr>
                        <a:t>Direct Instruction, Problem Solving</a:t>
                      </a:r>
                    </a:p>
                  </a:txBody>
                  <a:tcPr marL="86702" marR="8670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600" dirty="0">
                          <a:solidFill>
                            <a:schemeClr val="bg1"/>
                          </a:solidFill>
                          <a:latin typeface="Tenorite" panose="00000500000000000000" pitchFamily="2" charset="0"/>
                        </a:rPr>
                        <a:t>Direct, Mediated, Situational</a:t>
                      </a:r>
                    </a:p>
                  </a:txBody>
                  <a:tcPr marL="86702" marR="8670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600" dirty="0">
                          <a:solidFill>
                            <a:schemeClr val="bg1"/>
                          </a:solidFill>
                          <a:latin typeface="Tenorite" panose="00000500000000000000" pitchFamily="2" charset="0"/>
                        </a:rPr>
                        <a:t>Educational Software</a:t>
                      </a:r>
                    </a:p>
                  </a:txBody>
                  <a:tcPr marL="86702" marR="86702"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796691047"/>
                  </a:ext>
                </a:extLst>
              </a:tr>
              <a:tr h="667971">
                <a:tc>
                  <a:txBody>
                    <a:bodyPr/>
                    <a:lstStyle/>
                    <a:p>
                      <a:pPr algn="ctr"/>
                      <a:r>
                        <a:rPr lang="en-US" b="1" u="sng" dirty="0">
                          <a:solidFill>
                            <a:schemeClr val="tx1"/>
                          </a:solidFill>
                          <a:latin typeface="Tenorite" panose="00000500000000000000" pitchFamily="2" charset="0"/>
                        </a:rPr>
                        <a:t>Emotions &amp; Moods</a:t>
                      </a:r>
                    </a:p>
                  </a:txBody>
                  <a:tcPr marL="86702" marR="86702"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alpha val="40000"/>
                      </a:srgbClr>
                    </a:solidFill>
                  </a:tcPr>
                </a:tc>
                <a:tc>
                  <a:txBody>
                    <a:bodyPr/>
                    <a:lstStyle/>
                    <a:p>
                      <a:pPr algn="ctr"/>
                      <a:r>
                        <a:rPr lang="en-US" sz="1600" dirty="0">
                          <a:solidFill>
                            <a:schemeClr val="bg1"/>
                          </a:solidFill>
                          <a:latin typeface="Tenorite" panose="00000500000000000000" pitchFamily="2" charset="0"/>
                        </a:rPr>
                        <a:t>generate moods and emotions that carry over</a:t>
                      </a:r>
                    </a:p>
                  </a:txBody>
                  <a:tcPr marL="86702" marR="86702" anchor="ctr">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600" dirty="0">
                          <a:solidFill>
                            <a:schemeClr val="bg1"/>
                          </a:solidFill>
                          <a:latin typeface="Tenorite" panose="00000500000000000000" pitchFamily="2" charset="0"/>
                        </a:rPr>
                        <a:t>Narrative, Filmic Elements, Agency Manipulation</a:t>
                      </a:r>
                    </a:p>
                  </a:txBody>
                  <a:tcPr marL="86702" marR="8670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600" dirty="0">
                          <a:solidFill>
                            <a:schemeClr val="bg1"/>
                          </a:solidFill>
                          <a:latin typeface="Tenorite" panose="00000500000000000000" pitchFamily="2" charset="0"/>
                        </a:rPr>
                        <a:t>Direct, Immediate, Transcendent</a:t>
                      </a:r>
                    </a:p>
                  </a:txBody>
                  <a:tcPr marL="86702" marR="8670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600" i="1" dirty="0">
                          <a:solidFill>
                            <a:schemeClr val="bg1"/>
                          </a:solidFill>
                          <a:latin typeface="Tenorite" panose="00000500000000000000" pitchFamily="2" charset="0"/>
                        </a:rPr>
                        <a:t>That Dragon, Cancer </a:t>
                      </a:r>
                      <a:r>
                        <a:rPr lang="en-US" sz="1600" i="0" dirty="0">
                          <a:solidFill>
                            <a:schemeClr val="bg1"/>
                          </a:solidFill>
                          <a:latin typeface="Tenorite" panose="00000500000000000000" pitchFamily="2" charset="0"/>
                        </a:rPr>
                        <a:t>(2016)</a:t>
                      </a:r>
                    </a:p>
                  </a:txBody>
                  <a:tcPr marL="86702" marR="86702"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721269701"/>
                  </a:ext>
                </a:extLst>
              </a:tr>
              <a:tr h="667971">
                <a:tc>
                  <a:txBody>
                    <a:bodyPr/>
                    <a:lstStyle/>
                    <a:p>
                      <a:pPr algn="ctr"/>
                      <a:r>
                        <a:rPr lang="en-US" b="1" u="sng" dirty="0">
                          <a:solidFill>
                            <a:schemeClr val="tx1"/>
                          </a:solidFill>
                          <a:latin typeface="Tenorite" panose="00000500000000000000" pitchFamily="2" charset="0"/>
                        </a:rPr>
                        <a:t>Social Ties</a:t>
                      </a:r>
                    </a:p>
                  </a:txBody>
                  <a:tcPr marL="86702" marR="86702"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alpha val="40000"/>
                      </a:srgbClr>
                    </a:solidFill>
                  </a:tcPr>
                </a:tc>
                <a:tc>
                  <a:txBody>
                    <a:bodyPr/>
                    <a:lstStyle/>
                    <a:p>
                      <a:pPr algn="ctr"/>
                      <a:r>
                        <a:rPr lang="en-US" sz="1600" dirty="0">
                          <a:solidFill>
                            <a:schemeClr val="bg1"/>
                          </a:solidFill>
                          <a:latin typeface="Tenorite" panose="00000500000000000000" pitchFamily="2" charset="0"/>
                        </a:rPr>
                        <a:t>can create trans-world relationships</a:t>
                      </a:r>
                    </a:p>
                  </a:txBody>
                  <a:tcPr marL="86702" marR="86702" anchor="ctr">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600" dirty="0">
                          <a:solidFill>
                            <a:schemeClr val="bg1"/>
                          </a:solidFill>
                          <a:latin typeface="Tenorite" panose="00000500000000000000" pitchFamily="2" charset="0"/>
                        </a:rPr>
                        <a:t>Avatar Design, Communication Modality, Economy</a:t>
                      </a:r>
                    </a:p>
                  </a:txBody>
                  <a:tcPr marL="86702" marR="8670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600" dirty="0">
                          <a:solidFill>
                            <a:schemeClr val="bg1"/>
                          </a:solidFill>
                          <a:latin typeface="Tenorite" panose="00000500000000000000" pitchFamily="2" charset="0"/>
                        </a:rPr>
                        <a:t>Indirect, Mediated, Situational</a:t>
                      </a:r>
                    </a:p>
                  </a:txBody>
                  <a:tcPr marL="86702" marR="8670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600" i="0" dirty="0">
                          <a:solidFill>
                            <a:schemeClr val="bg1"/>
                          </a:solidFill>
                          <a:latin typeface="Tenorite" panose="00000500000000000000" pitchFamily="2" charset="0"/>
                        </a:rPr>
                        <a:t>Metaverse/Social Media/MMORPGs</a:t>
                      </a:r>
                    </a:p>
                  </a:txBody>
                  <a:tcPr marL="86702" marR="86702"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338598431"/>
                  </a:ext>
                </a:extLst>
              </a:tr>
              <a:tr h="667971">
                <a:tc>
                  <a:txBody>
                    <a:bodyPr/>
                    <a:lstStyle/>
                    <a:p>
                      <a:pPr algn="ctr"/>
                      <a:r>
                        <a:rPr lang="en-US" b="1" u="sng" dirty="0">
                          <a:solidFill>
                            <a:schemeClr val="tx1"/>
                          </a:solidFill>
                          <a:latin typeface="Tenorite" panose="00000500000000000000" pitchFamily="2" charset="0"/>
                        </a:rPr>
                        <a:t>Transcendental</a:t>
                      </a:r>
                    </a:p>
                  </a:txBody>
                  <a:tcPr marL="86702" marR="86702"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40000"/>
                      </a:srgbClr>
                    </a:solidFill>
                  </a:tcPr>
                </a:tc>
                <a:tc>
                  <a:txBody>
                    <a:bodyPr/>
                    <a:lstStyle/>
                    <a:p>
                      <a:pPr algn="ctr"/>
                      <a:r>
                        <a:rPr lang="en-US" sz="1600" dirty="0">
                          <a:solidFill>
                            <a:schemeClr val="bg1"/>
                          </a:solidFill>
                          <a:latin typeface="Tenorite" panose="00000500000000000000" pitchFamily="2" charset="0"/>
                        </a:rPr>
                        <a:t>reveal basic structures of </a:t>
                      </a:r>
                      <a:r>
                        <a:rPr lang="en-US" sz="1600">
                          <a:solidFill>
                            <a:schemeClr val="bg1"/>
                          </a:solidFill>
                          <a:latin typeface="Tenorite" panose="00000500000000000000" pitchFamily="2" charset="0"/>
                        </a:rPr>
                        <a:t>worlds and self</a:t>
                      </a:r>
                      <a:endParaRPr lang="en-US" sz="1600" dirty="0">
                        <a:solidFill>
                          <a:schemeClr val="bg1"/>
                        </a:solidFill>
                        <a:latin typeface="Tenorite" panose="00000500000000000000" pitchFamily="2" charset="0"/>
                      </a:endParaRPr>
                    </a:p>
                  </a:txBody>
                  <a:tcPr marL="86702" marR="86702" anchor="ctr">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bg1"/>
                          </a:solidFill>
                          <a:latin typeface="Tenorite" panose="00000500000000000000" pitchFamily="2" charset="0"/>
                        </a:rPr>
                        <a:t>Narrative, Structural, Temporal</a:t>
                      </a:r>
                    </a:p>
                  </a:txBody>
                  <a:tcPr marL="86702" marR="8670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bg1"/>
                          </a:solidFill>
                          <a:latin typeface="Tenorite" panose="00000500000000000000" pitchFamily="2" charset="0"/>
                        </a:rPr>
                        <a:t>Direct?, Immediate, Universal</a:t>
                      </a:r>
                    </a:p>
                  </a:txBody>
                  <a:tcPr marL="86702" marR="8670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i="1" dirty="0">
                          <a:solidFill>
                            <a:schemeClr val="bg1"/>
                          </a:solidFill>
                          <a:latin typeface="Tenorite" panose="00000500000000000000" pitchFamily="2" charset="0"/>
                        </a:rPr>
                        <a:t>The Outer Wilds </a:t>
                      </a:r>
                      <a:r>
                        <a:rPr lang="en-US" sz="1600" i="0" dirty="0">
                          <a:solidFill>
                            <a:schemeClr val="bg1"/>
                          </a:solidFill>
                          <a:latin typeface="Tenorite" panose="00000500000000000000" pitchFamily="2" charset="0"/>
                        </a:rPr>
                        <a:t>(2019)</a:t>
                      </a:r>
                      <a:endParaRPr lang="en-US" sz="1600" i="1" dirty="0">
                        <a:solidFill>
                          <a:schemeClr val="bg1"/>
                        </a:solidFill>
                        <a:latin typeface="Tenorite" panose="00000500000000000000" pitchFamily="2" charset="0"/>
                      </a:endParaRPr>
                    </a:p>
                  </a:txBody>
                  <a:tcPr marL="86702" marR="86702"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4061794"/>
                  </a:ext>
                </a:extLst>
              </a:tr>
            </a:tbl>
          </a:graphicData>
        </a:graphic>
      </p:graphicFrame>
      <p:sp>
        <p:nvSpPr>
          <p:cNvPr id="12" name="Rectangle 11">
            <a:extLst>
              <a:ext uri="{FF2B5EF4-FFF2-40B4-BE49-F238E27FC236}">
                <a16:creationId xmlns:a16="http://schemas.microsoft.com/office/drawing/2014/main" id="{C7A9F94B-8936-15C7-9436-6E543785D75F}"/>
              </a:ext>
            </a:extLst>
          </p:cNvPr>
          <p:cNvSpPr/>
          <p:nvPr/>
        </p:nvSpPr>
        <p:spPr>
          <a:xfrm>
            <a:off x="838200" y="1247775"/>
            <a:ext cx="10515600" cy="52673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757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6426E-F6F6-4A7C-9181-8C3090996261}"/>
              </a:ext>
            </a:extLst>
          </p:cNvPr>
          <p:cNvSpPr>
            <a:spLocks noGrp="1"/>
          </p:cNvSpPr>
          <p:nvPr>
            <p:ph type="title"/>
          </p:nvPr>
        </p:nvSpPr>
        <p:spPr>
          <a:xfrm>
            <a:off x="550863" y="549275"/>
            <a:ext cx="5437185" cy="1997855"/>
          </a:xfrm>
        </p:spPr>
        <p:txBody>
          <a:bodyPr vert="horz" wrap="square" lIns="0" tIns="0" rIns="0" bIns="0" rtlCol="0" anchor="b" anchorCtr="0">
            <a:normAutofit/>
          </a:bodyPr>
          <a:lstStyle/>
          <a:p>
            <a:pPr>
              <a:lnSpc>
                <a:spcPct val="100000"/>
              </a:lnSpc>
            </a:pPr>
            <a:r>
              <a:rPr lang="en-US" dirty="0"/>
              <a:t>VR Designers as “Affordance Engineers”</a:t>
            </a:r>
          </a:p>
        </p:txBody>
      </p:sp>
      <p:sp>
        <p:nvSpPr>
          <p:cNvPr id="3" name="Content Placeholder 2">
            <a:extLst>
              <a:ext uri="{FF2B5EF4-FFF2-40B4-BE49-F238E27FC236}">
                <a16:creationId xmlns:a16="http://schemas.microsoft.com/office/drawing/2014/main" id="{D3B60D6F-4D0F-4D33-B2A7-159C8583FF00}"/>
              </a:ext>
            </a:extLst>
          </p:cNvPr>
          <p:cNvSpPr>
            <a:spLocks noGrp="1"/>
          </p:cNvSpPr>
          <p:nvPr>
            <p:ph idx="1"/>
          </p:nvPr>
        </p:nvSpPr>
        <p:spPr>
          <a:xfrm>
            <a:off x="550863" y="2677307"/>
            <a:ext cx="5437187" cy="1633564"/>
          </a:xfrm>
        </p:spPr>
        <p:txBody>
          <a:bodyPr vert="horz" wrap="square" lIns="0" tIns="0" rIns="0" bIns="0" rtlCol="0" anchor="t">
            <a:normAutofit lnSpcReduction="10000"/>
          </a:bodyPr>
          <a:lstStyle/>
          <a:p>
            <a:pPr marL="285750">
              <a:lnSpc>
                <a:spcPct val="100000"/>
              </a:lnSpc>
              <a:spcBef>
                <a:spcPts val="0"/>
              </a:spcBef>
              <a:buFont typeface="Arial" panose="020B0604020202020204" pitchFamily="34" charset="0"/>
              <a:buChar char="•"/>
            </a:pPr>
            <a:r>
              <a:rPr lang="en-US" sz="1600" b="1" u="sng" dirty="0">
                <a:latin typeface="Tenorite" panose="00000500000000000000" pitchFamily="2" charset="0"/>
              </a:rPr>
              <a:t>Affordances</a:t>
            </a:r>
            <a:r>
              <a:rPr lang="en-US" sz="1600" u="sng" dirty="0">
                <a:latin typeface="Tenorite" panose="00000500000000000000" pitchFamily="2" charset="0"/>
              </a:rPr>
              <a:t>:</a:t>
            </a:r>
            <a:r>
              <a:rPr lang="en-US" sz="1600" dirty="0">
                <a:latin typeface="Tenorite" panose="00000500000000000000" pitchFamily="2" charset="0"/>
              </a:rPr>
              <a:t>  “What an environment offers the individual” in terms of meaningful or viable choices.  </a:t>
            </a:r>
          </a:p>
          <a:p>
            <a:pPr marL="285750">
              <a:lnSpc>
                <a:spcPct val="100000"/>
              </a:lnSpc>
              <a:spcBef>
                <a:spcPts val="0"/>
              </a:spcBef>
              <a:buFont typeface="Arial" panose="020B0604020202020204" pitchFamily="34" charset="0"/>
              <a:buChar char="•"/>
            </a:pPr>
            <a:r>
              <a:rPr lang="en-US" sz="1600" dirty="0">
                <a:latin typeface="Tenorite" panose="00000500000000000000" pitchFamily="2" charset="0"/>
              </a:rPr>
              <a:t>All technologies create new affordances because they </a:t>
            </a:r>
            <a:r>
              <a:rPr lang="en-US" sz="1600" b="1" dirty="0">
                <a:latin typeface="Tenorite" panose="00000500000000000000" pitchFamily="2" charset="0"/>
              </a:rPr>
              <a:t>mediate</a:t>
            </a:r>
            <a:r>
              <a:rPr lang="en-US" sz="1600" dirty="0">
                <a:latin typeface="Tenorite" panose="00000500000000000000" pitchFamily="2" charset="0"/>
              </a:rPr>
              <a:t> between users and their environment.  </a:t>
            </a:r>
            <a:r>
              <a:rPr lang="en-US" sz="1600" b="1" dirty="0">
                <a:latin typeface="Tenorite" panose="00000500000000000000" pitchFamily="2" charset="0"/>
              </a:rPr>
              <a:t>In mediating, they change our values, dispositions, and sedimented emotional structures </a:t>
            </a:r>
            <a:r>
              <a:rPr lang="en-US" sz="1600" dirty="0">
                <a:latin typeface="Tenorite" panose="00000500000000000000" pitchFamily="2" charset="0"/>
              </a:rPr>
              <a:t>by changing what is available for action and directing our goals.</a:t>
            </a:r>
          </a:p>
          <a:p>
            <a:pPr marL="285750">
              <a:lnSpc>
                <a:spcPct val="100000"/>
              </a:lnSpc>
              <a:spcBef>
                <a:spcPts val="0"/>
              </a:spcBef>
              <a:buFont typeface="Arial" panose="020B0604020202020204" pitchFamily="34" charset="0"/>
              <a:buChar char="•"/>
            </a:pPr>
            <a:endParaRPr lang="en-US" sz="1600" dirty="0">
              <a:latin typeface="Tenorite" panose="00000500000000000000" pitchFamily="2" charset="0"/>
            </a:endParaRPr>
          </a:p>
        </p:txBody>
      </p:sp>
      <p:pic>
        <p:nvPicPr>
          <p:cNvPr id="1026" name="Picture 2" descr="What are Affordances? | Interaction Design Foundation (IxDF)">
            <a:extLst>
              <a:ext uri="{FF2B5EF4-FFF2-40B4-BE49-F238E27FC236}">
                <a16:creationId xmlns:a16="http://schemas.microsoft.com/office/drawing/2014/main" id="{BC2493D4-B7A1-4F77-AD59-2F30377C5E1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244" r="2" b="2"/>
          <a:stretch/>
        </p:blipFill>
        <p:spPr bwMode="auto">
          <a:xfrm>
            <a:off x="6675805" y="1181947"/>
            <a:ext cx="5152306" cy="4624284"/>
          </a:xfrm>
          <a:custGeom>
            <a:avLst/>
            <a:gdLst/>
            <a:ahLst/>
            <a:cxnLst/>
            <a:rect l="l" t="t" r="r" b="b"/>
            <a:pathLst>
              <a:path w="4713922" h="5759450">
                <a:moveTo>
                  <a:pt x="0" y="0"/>
                </a:moveTo>
                <a:lnTo>
                  <a:pt x="4713922" y="0"/>
                </a:lnTo>
                <a:lnTo>
                  <a:pt x="4713922" y="5759450"/>
                </a:lnTo>
                <a:lnTo>
                  <a:pt x="0" y="5759450"/>
                </a:lnTo>
                <a:close/>
              </a:path>
            </a:pathLst>
          </a:custGeom>
          <a:noFill/>
          <a:extLst>
            <a:ext uri="{909E8E84-426E-40DD-AFC4-6F175D3DCCD1}">
              <a14:hiddenFill xmlns:a14="http://schemas.microsoft.com/office/drawing/2010/main">
                <a:solidFill>
                  <a:srgbClr val="FFFFFF"/>
                </a:solidFill>
              </a14:hiddenFill>
            </a:ext>
          </a:extLst>
        </p:spPr>
      </p:pic>
      <p:sp>
        <p:nvSpPr>
          <p:cNvPr id="36" name="Content Placeholder 2">
            <a:extLst>
              <a:ext uri="{FF2B5EF4-FFF2-40B4-BE49-F238E27FC236}">
                <a16:creationId xmlns:a16="http://schemas.microsoft.com/office/drawing/2014/main" id="{75391793-0A96-45D2-8470-F1DC6A80E1B7}"/>
              </a:ext>
            </a:extLst>
          </p:cNvPr>
          <p:cNvSpPr txBox="1">
            <a:spLocks/>
          </p:cNvSpPr>
          <p:nvPr/>
        </p:nvSpPr>
        <p:spPr>
          <a:xfrm>
            <a:off x="550861" y="4310871"/>
            <a:ext cx="5437187" cy="2081035"/>
          </a:xfrm>
          <a:prstGeom prst="rect">
            <a:avLst/>
          </a:prstGeom>
        </p:spPr>
        <p:txBody>
          <a:bodyPr vert="horz" wrap="square" lIns="0" tIns="0" rIns="0" bIns="0" rtlCol="0" anchor="t" anchorCtr="0">
            <a:noAutofit/>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None/>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a:lnSpc>
                <a:spcPct val="100000"/>
              </a:lnSpc>
              <a:spcBef>
                <a:spcPts val="0"/>
              </a:spcBef>
              <a:buFont typeface="Arial" panose="020B0604020202020204" pitchFamily="34" charset="0"/>
              <a:buChar char="•"/>
            </a:pPr>
            <a:r>
              <a:rPr lang="en-US" sz="1600" dirty="0">
                <a:solidFill>
                  <a:srgbClr val="FFFFFF"/>
                </a:solidFill>
                <a:latin typeface="Tenorite" panose="00000500000000000000" pitchFamily="2" charset="0"/>
              </a:rPr>
              <a:t>World designers are </a:t>
            </a:r>
            <a:r>
              <a:rPr lang="en-US" sz="1600" b="1" dirty="0">
                <a:solidFill>
                  <a:srgbClr val="FFFFFF"/>
                </a:solidFill>
                <a:latin typeface="Tenorite" panose="00000500000000000000" pitchFamily="2" charset="0"/>
              </a:rPr>
              <a:t>“affordance engineers”</a:t>
            </a:r>
            <a:r>
              <a:rPr lang="en-US" sz="1600" dirty="0">
                <a:solidFill>
                  <a:srgbClr val="FFFFFF"/>
                </a:solidFill>
                <a:latin typeface="Tenorite" panose="00000500000000000000" pitchFamily="2" charset="0"/>
              </a:rPr>
              <a:t>—they create worlds which are designed to produces specific kinds of goals, actions, and dispositions among its inhabitants.</a:t>
            </a:r>
          </a:p>
          <a:p>
            <a:pPr marL="285750">
              <a:lnSpc>
                <a:spcPct val="100000"/>
              </a:lnSpc>
              <a:spcBef>
                <a:spcPts val="0"/>
              </a:spcBef>
              <a:buFont typeface="Arial" panose="020B0604020202020204" pitchFamily="34" charset="0"/>
              <a:buChar char="•"/>
            </a:pPr>
            <a:r>
              <a:rPr lang="en-US" sz="1600" dirty="0">
                <a:solidFill>
                  <a:srgbClr val="FFFFFF"/>
                </a:solidFill>
                <a:latin typeface="Tenorite" panose="00000500000000000000" pitchFamily="2" charset="0"/>
              </a:rPr>
              <a:t>They also create transitional objects and experiences—design decisions don’t just change the world being designed, but have a lasting influence on user/world dynamics in general</a:t>
            </a:r>
          </a:p>
          <a:p>
            <a:pPr marL="285750">
              <a:lnSpc>
                <a:spcPct val="100000"/>
              </a:lnSpc>
              <a:spcBef>
                <a:spcPts val="0"/>
              </a:spcBef>
              <a:buFont typeface="Arial" panose="020B0604020202020204" pitchFamily="34" charset="0"/>
              <a:buChar char="•"/>
            </a:pPr>
            <a:endParaRPr lang="en-US" sz="1600" dirty="0">
              <a:solidFill>
                <a:schemeClr val="tx1"/>
              </a:solidFill>
              <a:latin typeface="Tenorite" panose="00000500000000000000" pitchFamily="2" charset="0"/>
            </a:endParaRPr>
          </a:p>
        </p:txBody>
      </p:sp>
      <p:pic>
        <p:nvPicPr>
          <p:cNvPr id="16" name="Picture 15">
            <a:extLst>
              <a:ext uri="{FF2B5EF4-FFF2-40B4-BE49-F238E27FC236}">
                <a16:creationId xmlns:a16="http://schemas.microsoft.com/office/drawing/2014/main" id="{0D246541-F27A-4E45-A5FC-8D27CD1FCFD6}"/>
              </a:ext>
            </a:extLst>
          </p:cNvPr>
          <p:cNvPicPr>
            <a:picLocks noChangeAspect="1"/>
          </p:cNvPicPr>
          <p:nvPr/>
        </p:nvPicPr>
        <p:blipFill>
          <a:blip r:embed="rId3"/>
          <a:srcRect/>
          <a:stretch/>
        </p:blipFill>
        <p:spPr>
          <a:xfrm>
            <a:off x="6858000" y="1170711"/>
            <a:ext cx="4606505" cy="4606505"/>
          </a:xfrm>
          <a:prstGeom prst="rect">
            <a:avLst/>
          </a:prstGeom>
        </p:spPr>
      </p:pic>
    </p:spTree>
    <p:extLst>
      <p:ext uri="{BB962C8B-B14F-4D97-AF65-F5344CB8AC3E}">
        <p14:creationId xmlns:p14="http://schemas.microsoft.com/office/powerpoint/2010/main" val="3762829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25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75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1000"/>
                                        <p:tgtEl>
                                          <p:spTgt spid="1026"/>
                                        </p:tgtEl>
                                      </p:cBhvr>
                                    </p:animEffect>
                                    <p:set>
                                      <p:cBhvr>
                                        <p:cTn id="27" dur="1" fill="hold">
                                          <p:stCondLst>
                                            <p:cond delay="999"/>
                                          </p:stCondLst>
                                        </p:cTn>
                                        <p:tgtEl>
                                          <p:spTgt spid="1026"/>
                                        </p:tgtEl>
                                        <p:attrNameLst>
                                          <p:attrName>style.visibility</p:attrName>
                                        </p:attrNameLst>
                                      </p:cBhvr>
                                      <p:to>
                                        <p:strVal val="hidden"/>
                                      </p:to>
                                    </p:set>
                                  </p:childTnLst>
                                </p:cTn>
                              </p:par>
                              <p:par>
                                <p:cTn id="28" presetID="10" presetClass="entr" presetSubtype="0" fill="hold" nodeType="withEffect">
                                  <p:stCondLst>
                                    <p:cond delay="100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75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6">
                                            <p:txEl>
                                              <p:pRg st="0" end="0"/>
                                            </p:txEl>
                                          </p:spTgt>
                                        </p:tgtEl>
                                        <p:attrNameLst>
                                          <p:attrName>style.visibility</p:attrName>
                                        </p:attrNameLst>
                                      </p:cBhvr>
                                      <p:to>
                                        <p:strVal val="visible"/>
                                      </p:to>
                                    </p:set>
                                    <p:animEffect transition="in" filter="fade">
                                      <p:cBhvr>
                                        <p:cTn id="35" dur="500"/>
                                        <p:tgtEl>
                                          <p:spTgt spid="36">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6">
                                            <p:txEl>
                                              <p:pRg st="1" end="1"/>
                                            </p:txEl>
                                          </p:spTgt>
                                        </p:tgtEl>
                                        <p:attrNameLst>
                                          <p:attrName>style.visibility</p:attrName>
                                        </p:attrNameLst>
                                      </p:cBhvr>
                                      <p:to>
                                        <p:strVal val="visible"/>
                                      </p:to>
                                    </p:set>
                                    <p:animEffect transition="in" filter="fade">
                                      <p:cBhvr>
                                        <p:cTn id="40" dur="500"/>
                                        <p:tgtEl>
                                          <p:spTgt spid="36">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3">
                                            <p:txEl>
                                              <p:pRg st="0" end="0"/>
                                            </p:txEl>
                                          </p:spTgt>
                                        </p:tgtEl>
                                      </p:cBhvr>
                                    </p:animEffect>
                                    <p:set>
                                      <p:cBhvr>
                                        <p:cTn id="45" dur="1" fill="hold">
                                          <p:stCondLst>
                                            <p:cond delay="499"/>
                                          </p:stCondLst>
                                        </p:cTn>
                                        <p:tgtEl>
                                          <p:spTgt spid="3">
                                            <p:txEl>
                                              <p:pRg st="0" end="0"/>
                                            </p:txEl>
                                          </p:spTgt>
                                        </p:tgtEl>
                                        <p:attrNameLst>
                                          <p:attrName>style.visibility</p:attrName>
                                        </p:attrNameLst>
                                      </p:cBhvr>
                                      <p:to>
                                        <p:strVal val="hidden"/>
                                      </p:to>
                                    </p:set>
                                  </p:childTnLst>
                                </p:cTn>
                              </p:par>
                              <p:par>
                                <p:cTn id="46" presetID="10" presetClass="exit" presetSubtype="0" fill="hold" grpId="0" nodeType="withEffect">
                                  <p:stCondLst>
                                    <p:cond delay="0"/>
                                  </p:stCondLst>
                                  <p:childTnLst>
                                    <p:animEffect transition="out" filter="fade">
                                      <p:cBhvr>
                                        <p:cTn id="47" dur="500"/>
                                        <p:tgtEl>
                                          <p:spTgt spid="2"/>
                                        </p:tgtEl>
                                      </p:cBhvr>
                                    </p:animEffect>
                                    <p:set>
                                      <p:cBhvr>
                                        <p:cTn id="48" dur="1" fill="hold">
                                          <p:stCondLst>
                                            <p:cond delay="499"/>
                                          </p:stCondLst>
                                        </p:cTn>
                                        <p:tgtEl>
                                          <p:spTgt spid="2"/>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16"/>
                                        </p:tgtEl>
                                      </p:cBhvr>
                                    </p:animEffect>
                                    <p:set>
                                      <p:cBhvr>
                                        <p:cTn id="51" dur="1" fill="hold">
                                          <p:stCondLst>
                                            <p:cond delay="499"/>
                                          </p:stCondLst>
                                        </p:cTn>
                                        <p:tgtEl>
                                          <p:spTgt spid="16"/>
                                        </p:tgtEl>
                                        <p:attrNameLst>
                                          <p:attrName>style.visibility</p:attrName>
                                        </p:attrNameLst>
                                      </p:cBhvr>
                                      <p:to>
                                        <p:strVal val="hidden"/>
                                      </p:to>
                                    </p:set>
                                  </p:childTnLst>
                                </p:cTn>
                              </p:par>
                              <p:par>
                                <p:cTn id="52" presetID="10" presetClass="exit" presetSubtype="0" fill="hold" grpId="0" nodeType="withEffect">
                                  <p:stCondLst>
                                    <p:cond delay="0"/>
                                  </p:stCondLst>
                                  <p:childTnLst>
                                    <p:animEffect transition="out" filter="fade">
                                      <p:cBhvr>
                                        <p:cTn id="53" dur="500"/>
                                        <p:tgtEl>
                                          <p:spTgt spid="36">
                                            <p:txEl>
                                              <p:pRg st="0" end="0"/>
                                            </p:txEl>
                                          </p:spTgt>
                                        </p:tgtEl>
                                      </p:cBhvr>
                                    </p:animEffect>
                                    <p:set>
                                      <p:cBhvr>
                                        <p:cTn id="54" dur="1" fill="hold">
                                          <p:stCondLst>
                                            <p:cond delay="499"/>
                                          </p:stCondLst>
                                        </p:cTn>
                                        <p:tgtEl>
                                          <p:spTgt spid="36">
                                            <p:txEl>
                                              <p:pRg st="0" end="0"/>
                                            </p:txEl>
                                          </p:spTgt>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3">
                                            <p:txEl>
                                              <p:pRg st="1" end="1"/>
                                            </p:txEl>
                                          </p:spTgt>
                                        </p:tgtEl>
                                      </p:cBhvr>
                                    </p:animEffect>
                                    <p:set>
                                      <p:cBhvr>
                                        <p:cTn id="57" dur="1" fill="hold">
                                          <p:stCondLst>
                                            <p:cond delay="499"/>
                                          </p:stCondLst>
                                        </p:cTn>
                                        <p:tgtEl>
                                          <p:spTgt spid="3">
                                            <p:txEl>
                                              <p:pRg st="1" end="1"/>
                                            </p:txEl>
                                          </p:spTgt>
                                        </p:tgtEl>
                                        <p:attrNameLst>
                                          <p:attrName>style.visibility</p:attrName>
                                        </p:attrNameLst>
                                      </p:cBhvr>
                                      <p:to>
                                        <p:strVal val="hidden"/>
                                      </p:to>
                                    </p:set>
                                  </p:childTnLst>
                                </p:cTn>
                              </p:par>
                              <p:par>
                                <p:cTn id="58" presetID="10" presetClass="exit" presetSubtype="0" fill="hold" grpId="0" nodeType="withEffect">
                                  <p:stCondLst>
                                    <p:cond delay="0"/>
                                  </p:stCondLst>
                                  <p:childTnLst>
                                    <p:animEffect transition="out" filter="fade">
                                      <p:cBhvr>
                                        <p:cTn id="59" dur="500"/>
                                        <p:tgtEl>
                                          <p:spTgt spid="36">
                                            <p:txEl>
                                              <p:pRg st="1" end="1"/>
                                            </p:txEl>
                                          </p:spTgt>
                                        </p:tgtEl>
                                      </p:cBhvr>
                                    </p:animEffect>
                                    <p:set>
                                      <p:cBhvr>
                                        <p:cTn id="60" dur="1" fill="hold">
                                          <p:stCondLst>
                                            <p:cond delay="499"/>
                                          </p:stCondLst>
                                        </p:cTn>
                                        <p:tgtEl>
                                          <p:spTgt spid="36">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p:bldP spid="2" grpId="1"/>
      <p:bldP spid="3" grpId="0" uiExpand="1" build="p"/>
      <p:bldP spid="3" grpId="1" uiExpand="1" build="p"/>
      <p:bldP spid="36" grpId="0" uiExpand="1"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AAC3B-FDF7-A4CB-0E35-E930B7BC4D55}"/>
              </a:ext>
            </a:extLst>
          </p:cNvPr>
          <p:cNvSpPr>
            <a:spLocks noGrp="1"/>
          </p:cNvSpPr>
          <p:nvPr>
            <p:ph type="title"/>
          </p:nvPr>
        </p:nvSpPr>
        <p:spPr/>
        <p:txBody>
          <a:bodyPr/>
          <a:lstStyle/>
          <a:p>
            <a:r>
              <a:rPr lang="en-US" dirty="0"/>
              <a:t>VR, XR, &amp; the “Existential Hangover”</a:t>
            </a:r>
            <a:br>
              <a:rPr lang="en-US" dirty="0"/>
            </a:br>
            <a:r>
              <a:rPr lang="en-US" sz="2000" dirty="0"/>
              <a:t>Depersonalization, Derealization, and Control Ontology</a:t>
            </a:r>
          </a:p>
        </p:txBody>
      </p:sp>
      <p:sp>
        <p:nvSpPr>
          <p:cNvPr id="7" name="TextBox 6">
            <a:extLst>
              <a:ext uri="{FF2B5EF4-FFF2-40B4-BE49-F238E27FC236}">
                <a16:creationId xmlns:a16="http://schemas.microsoft.com/office/drawing/2014/main" id="{1D9451D1-CA12-CFDC-0389-199E24C09EBC}"/>
              </a:ext>
            </a:extLst>
          </p:cNvPr>
          <p:cNvSpPr txBox="1"/>
          <p:nvPr/>
        </p:nvSpPr>
        <p:spPr>
          <a:xfrm>
            <a:off x="707366" y="1690688"/>
            <a:ext cx="10646434" cy="4524315"/>
          </a:xfrm>
          <a:prstGeom prst="rect">
            <a:avLst/>
          </a:prstGeom>
          <a:noFill/>
        </p:spPr>
        <p:txBody>
          <a:bodyPr wrap="square" rtlCol="0">
            <a:spAutoFit/>
          </a:bodyPr>
          <a:lstStyle/>
          <a:p>
            <a:r>
              <a:rPr lang="en-US" sz="1800" b="0" i="0" u="none" strike="noStrike" baseline="0" dirty="0">
                <a:solidFill>
                  <a:srgbClr val="000000"/>
                </a:solidFill>
                <a:latin typeface="Times New Roman" panose="02020603050405020304" pitchFamily="18" charset="0"/>
              </a:rPr>
              <a:t> “What stays is a strange feeling of sadness and disappointment when participating in the real world, usually on the same day...The sky seems less colorful and it just feels like I’m missing the ‘magic’ (for the lack of a better word). … I feel deeply disturbed and often end up just sitting there, staring at a wall.” (Searles, 2016, Quoting Tobias van Schneider)</a:t>
            </a:r>
          </a:p>
          <a:p>
            <a:endParaRPr lang="en-US" dirty="0">
              <a:solidFill>
                <a:srgbClr val="000000"/>
              </a:solidFill>
              <a:latin typeface="Times New Roman" panose="02020603050405020304" pitchFamily="18" charset="0"/>
            </a:endParaRPr>
          </a:p>
          <a:p>
            <a:r>
              <a:rPr lang="en-US" dirty="0">
                <a:solidFill>
                  <a:srgbClr val="000000"/>
                </a:solidFill>
                <a:latin typeface="Times New Roman" panose="02020603050405020304" pitchFamily="18" charset="0"/>
              </a:rPr>
              <a:t>“Less a feeling of depression...and more a sense of detachment” </a:t>
            </a:r>
          </a:p>
          <a:p>
            <a:endParaRPr lang="en-US"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“[W]</a:t>
            </a:r>
            <a:r>
              <a:rPr lang="en-US" sz="1800" b="0" i="0" u="none" strike="noStrike" baseline="0" dirty="0" err="1">
                <a:solidFill>
                  <a:srgbClr val="000000"/>
                </a:solidFill>
                <a:latin typeface="Times New Roman" panose="02020603050405020304" pitchFamily="18" charset="0"/>
              </a:rPr>
              <a:t>hile</a:t>
            </a:r>
            <a:r>
              <a:rPr lang="en-US" sz="1800" b="0" i="0" u="none" strike="noStrike" baseline="0" dirty="0">
                <a:solidFill>
                  <a:srgbClr val="000000"/>
                </a:solidFill>
                <a:latin typeface="Times New Roman" panose="02020603050405020304" pitchFamily="18" charset="0"/>
              </a:rPr>
              <a:t> standing and in the middle of a sentence, I had an incredibly strange, weird moment of comparing real life to the VR...I understood that the demo was over, but it was [as] if a lower level part of my mind couldn’t exactly be sure. It gave me a very weird existential dread of my entire situation, and the only way I could get rid of that feeling was to walk around or touch things around me.” </a:t>
            </a:r>
          </a:p>
          <a:p>
            <a:endParaRPr lang="en-US" dirty="0">
              <a:solidFill>
                <a:srgbClr val="000000"/>
              </a:solidFill>
              <a:latin typeface="Times New Roman" panose="02020603050405020304" pitchFamily="18" charset="0"/>
            </a:endParaRPr>
          </a:p>
          <a:p>
            <a:r>
              <a:rPr lang="en-US" b="1" dirty="0">
                <a:solidFill>
                  <a:srgbClr val="000000"/>
                </a:solidFill>
                <a:latin typeface="Times New Roman" panose="02020603050405020304" pitchFamily="18" charset="0"/>
              </a:rPr>
              <a:t>Proposal:  </a:t>
            </a:r>
            <a:r>
              <a:rPr lang="en-US" dirty="0">
                <a:solidFill>
                  <a:srgbClr val="000000"/>
                </a:solidFill>
                <a:latin typeface="Times New Roman" panose="02020603050405020304" pitchFamily="18" charset="0"/>
              </a:rPr>
              <a:t>We can understand the depersonalization and the derealization often described by VR users as a result of how </a:t>
            </a:r>
            <a:r>
              <a:rPr lang="en-US" b="1" dirty="0">
                <a:solidFill>
                  <a:srgbClr val="000000"/>
                </a:solidFill>
                <a:latin typeface="Times New Roman" panose="02020603050405020304" pitchFamily="18" charset="0"/>
              </a:rPr>
              <a:t>VR radicalizes and problematizes the ordinarily more predicable and fluid transitions between worlds</a:t>
            </a:r>
            <a:r>
              <a:rPr lang="en-US" dirty="0">
                <a:solidFill>
                  <a:srgbClr val="000000"/>
                </a:solidFill>
                <a:latin typeface="Times New Roman" panose="02020603050405020304" pitchFamily="18" charset="0"/>
              </a:rPr>
              <a:t>. VR often creates a sense of control, </a:t>
            </a:r>
            <a:r>
              <a:rPr lang="en-US" i="1" dirty="0">
                <a:solidFill>
                  <a:srgbClr val="000000"/>
                </a:solidFill>
                <a:latin typeface="Times New Roman" panose="02020603050405020304" pitchFamily="18" charset="0"/>
              </a:rPr>
              <a:t>specifically over time</a:t>
            </a:r>
            <a:r>
              <a:rPr lang="en-US" dirty="0">
                <a:solidFill>
                  <a:srgbClr val="000000"/>
                </a:solidFill>
                <a:latin typeface="Times New Roman" panose="02020603050405020304" pitchFamily="18" charset="0"/>
              </a:rPr>
              <a:t>, and the sudden reconfiguration of affordances and loss of that control puts pressure on embedded senses of self and world.</a:t>
            </a:r>
            <a:endParaRPr lang="en-US" dirty="0"/>
          </a:p>
        </p:txBody>
      </p:sp>
    </p:spTree>
    <p:extLst>
      <p:ext uri="{BB962C8B-B14F-4D97-AF65-F5344CB8AC3E}">
        <p14:creationId xmlns:p14="http://schemas.microsoft.com/office/powerpoint/2010/main" val="256125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animEffect transition="in" filter="fade">
                                      <p:cBhvr>
                                        <p:cTn id="22"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F5859-10C9-4588-9727-B9362E26C29D}"/>
              </a:ext>
            </a:extLst>
          </p:cNvPr>
          <p:cNvSpPr>
            <a:spLocks noGrp="1"/>
          </p:cNvSpPr>
          <p:nvPr>
            <p:ph type="title"/>
          </p:nvPr>
        </p:nvSpPr>
        <p:spPr>
          <a:xfrm>
            <a:off x="855133" y="639447"/>
            <a:ext cx="5240867" cy="1325563"/>
          </a:xfrm>
        </p:spPr>
        <p:txBody>
          <a:bodyPr>
            <a:normAutofit/>
          </a:bodyPr>
          <a:lstStyle/>
          <a:p>
            <a:r>
              <a:rPr lang="en-US" sz="3200" b="1" dirty="0">
                <a:effectLst/>
                <a:latin typeface="Calibri" panose="020F0502020204030204" pitchFamily="34" charset="0"/>
              </a:rPr>
              <a:t>Outline</a:t>
            </a:r>
            <a:endParaRPr lang="en-US" sz="2000" dirty="0"/>
          </a:p>
        </p:txBody>
      </p:sp>
      <p:sp>
        <p:nvSpPr>
          <p:cNvPr id="3" name="Content Placeholder 2">
            <a:extLst>
              <a:ext uri="{FF2B5EF4-FFF2-40B4-BE49-F238E27FC236}">
                <a16:creationId xmlns:a16="http://schemas.microsoft.com/office/drawing/2014/main" id="{5671D7E5-EF66-4BCD-8DAA-E9061157F0BE}"/>
              </a:ext>
            </a:extLst>
          </p:cNvPr>
          <p:cNvSpPr>
            <a:spLocks noGrp="1"/>
          </p:cNvSpPr>
          <p:nvPr>
            <p:ph idx="1"/>
          </p:nvPr>
        </p:nvSpPr>
        <p:spPr>
          <a:xfrm>
            <a:off x="855133" y="2238764"/>
            <a:ext cx="4495800" cy="3524918"/>
          </a:xfrm>
        </p:spPr>
        <p:txBody>
          <a:bodyPr>
            <a:normAutofit/>
          </a:bodyPr>
          <a:lstStyle/>
          <a:p>
            <a:pPr marL="457200" indent="-342900">
              <a:lnSpc>
                <a:spcPct val="120000"/>
              </a:lnSpc>
              <a:spcBef>
                <a:spcPts val="0"/>
              </a:spcBef>
              <a:spcAft>
                <a:spcPts val="1200"/>
              </a:spcAft>
              <a:buFont typeface="+mj-lt"/>
              <a:buAutoNum type="arabicParenR"/>
            </a:pPr>
            <a:r>
              <a:rPr lang="en-US" sz="1800" dirty="0"/>
              <a:t>Introduction &amp; Background:  XR, Phenomenology, &amp; Agency</a:t>
            </a:r>
          </a:p>
          <a:p>
            <a:pPr marL="457200" indent="-342900">
              <a:lnSpc>
                <a:spcPct val="120000"/>
              </a:lnSpc>
              <a:spcBef>
                <a:spcPts val="0"/>
              </a:spcBef>
              <a:spcAft>
                <a:spcPts val="1200"/>
              </a:spcAft>
              <a:buFont typeface="+mj-lt"/>
              <a:buAutoNum type="arabicParenR"/>
            </a:pPr>
            <a:r>
              <a:rPr lang="en-US" sz="1800" dirty="0"/>
              <a:t>Worlds &amp; Realities:  Alfred Schütz on the “Finite Provinces of Meaning”</a:t>
            </a:r>
          </a:p>
          <a:p>
            <a:pPr marL="457200" indent="-342900">
              <a:lnSpc>
                <a:spcPct val="120000"/>
              </a:lnSpc>
              <a:spcBef>
                <a:spcPts val="0"/>
              </a:spcBef>
              <a:spcAft>
                <a:spcPts val="1200"/>
              </a:spcAft>
              <a:buFont typeface="+mj-lt"/>
              <a:buAutoNum type="arabicParenR"/>
            </a:pPr>
            <a:r>
              <a:rPr lang="en-US" sz="1800" dirty="0"/>
              <a:t>Cognitive Styles, Liminality, and VR:  A framework for thinking through the transitional aspects of Virtual Reality</a:t>
            </a:r>
          </a:p>
          <a:p>
            <a:pPr marL="457200" indent="-342900">
              <a:lnSpc>
                <a:spcPct val="120000"/>
              </a:lnSpc>
              <a:spcBef>
                <a:spcPts val="0"/>
              </a:spcBef>
              <a:spcAft>
                <a:spcPts val="1200"/>
              </a:spcAft>
              <a:buFont typeface="+mj-lt"/>
              <a:buAutoNum type="arabicParenR"/>
            </a:pPr>
            <a:r>
              <a:rPr lang="en-US" sz="1800" dirty="0"/>
              <a:t>VR, The Metaverse, &amp; overlapping worlds</a:t>
            </a:r>
          </a:p>
        </p:txBody>
      </p:sp>
      <p:sp>
        <p:nvSpPr>
          <p:cNvPr id="5" name="Date Placeholder 4">
            <a:extLst>
              <a:ext uri="{FF2B5EF4-FFF2-40B4-BE49-F238E27FC236}">
                <a16:creationId xmlns:a16="http://schemas.microsoft.com/office/drawing/2014/main" id="{9AB5BAF8-EA80-4AD4-8D83-5960C299573A}"/>
              </a:ext>
            </a:extLst>
          </p:cNvPr>
          <p:cNvSpPr>
            <a:spLocks noGrp="1"/>
          </p:cNvSpPr>
          <p:nvPr>
            <p:ph type="dt" sz="half" idx="10"/>
          </p:nvPr>
        </p:nvSpPr>
        <p:spPr>
          <a:xfrm>
            <a:off x="2819401" y="6203949"/>
            <a:ext cx="3276600" cy="365125"/>
          </a:xfrm>
        </p:spPr>
        <p:txBody>
          <a:bodyPr/>
          <a:lstStyle/>
          <a:p>
            <a:pPr algn="r"/>
            <a:r>
              <a:rPr lang="en-US" i="1" dirty="0"/>
              <a:t>Digital Worlds Workshop 2022 </a:t>
            </a:r>
          </a:p>
          <a:p>
            <a:pPr algn="r"/>
            <a:r>
              <a:rPr lang="en-US" dirty="0"/>
              <a:t>SPEP 2022 / 10.12.2022</a:t>
            </a:r>
          </a:p>
        </p:txBody>
      </p:sp>
      <p:sp>
        <p:nvSpPr>
          <p:cNvPr id="4" name="Footer Placeholder 3">
            <a:extLst>
              <a:ext uri="{FF2B5EF4-FFF2-40B4-BE49-F238E27FC236}">
                <a16:creationId xmlns:a16="http://schemas.microsoft.com/office/drawing/2014/main" id="{36C19884-873C-4D13-BE6D-318CF07B0D12}"/>
              </a:ext>
            </a:extLst>
          </p:cNvPr>
          <p:cNvSpPr>
            <a:spLocks noGrp="1"/>
          </p:cNvSpPr>
          <p:nvPr>
            <p:ph type="ftr" sz="quarter" idx="11"/>
          </p:nvPr>
        </p:nvSpPr>
        <p:spPr>
          <a:xfrm>
            <a:off x="855133" y="6203949"/>
            <a:ext cx="2133600" cy="365125"/>
          </a:xfrm>
        </p:spPr>
        <p:txBody>
          <a:bodyPr/>
          <a:lstStyle/>
          <a:p>
            <a:pPr algn="l">
              <a:spcBef>
                <a:spcPts val="0"/>
              </a:spcBef>
            </a:pPr>
            <a:r>
              <a:rPr lang="en-US" dirty="0"/>
              <a:t>Jordan Kokot / </a:t>
            </a:r>
            <a:r>
              <a:rPr lang="en-US" dirty="0">
                <a:solidFill>
                  <a:srgbClr val="C00000"/>
                </a:solidFill>
              </a:rPr>
              <a:t>Boston University</a:t>
            </a:r>
          </a:p>
          <a:p>
            <a:pPr algn="l">
              <a:spcBef>
                <a:spcPts val="0"/>
              </a:spcBef>
            </a:pPr>
            <a:r>
              <a:rPr lang="en-US" dirty="0">
                <a:solidFill>
                  <a:srgbClr val="898989"/>
                </a:solidFill>
              </a:rPr>
              <a:t>jdkokot@bu.edu / www.jdkokot.com</a:t>
            </a:r>
          </a:p>
        </p:txBody>
      </p:sp>
    </p:spTree>
    <p:extLst>
      <p:ext uri="{BB962C8B-B14F-4D97-AF65-F5344CB8AC3E}">
        <p14:creationId xmlns:p14="http://schemas.microsoft.com/office/powerpoint/2010/main" val="1713219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Placeholder 6">
            <a:extLst>
              <a:ext uri="{FF2B5EF4-FFF2-40B4-BE49-F238E27FC236}">
                <a16:creationId xmlns:a16="http://schemas.microsoft.com/office/drawing/2014/main" id="{E1C09EF1-8515-476D-9814-C1B2C50C1DD7}"/>
              </a:ext>
            </a:extLst>
          </p:cNvPr>
          <p:cNvPicPr>
            <a:picLocks noGrp="1" noChangeAspect="1"/>
          </p:cNvPicPr>
          <p:nvPr>
            <p:ph type="pic" sz="quarter" idx="13"/>
          </p:nvPr>
        </p:nvPicPr>
        <p:blipFill>
          <a:blip r:embed="rId3">
            <a:extLst>
              <a:ext uri="{837473B0-CC2E-450A-ABE3-18F120FF3D39}">
                <a1611:picAttrSrcUrl xmlns:a1611="http://schemas.microsoft.com/office/drawing/2016/11/main" r:id="rId4"/>
              </a:ext>
            </a:extLst>
          </a:blip>
          <a:srcRect l="11599" r="11599"/>
          <a:stretch/>
        </p:blipFill>
        <p:spPr>
          <a:xfrm>
            <a:off x="3523488" y="10"/>
            <a:ext cx="8668512" cy="6857990"/>
          </a:xfrm>
          <a:prstGeom prst="rect">
            <a:avLst/>
          </a:prstGeom>
        </p:spPr>
      </p:pic>
      <p:sp>
        <p:nvSpPr>
          <p:cNvPr id="52" name="Rectangle 5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2FBF70C-4501-4A02-95DC-9BA6B9C63314}"/>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dirty="0"/>
              <a:t>Part 4:</a:t>
            </a:r>
          </a:p>
        </p:txBody>
      </p:sp>
      <p:sp>
        <p:nvSpPr>
          <p:cNvPr id="4" name="Content Placeholder 3">
            <a:extLst>
              <a:ext uri="{FF2B5EF4-FFF2-40B4-BE49-F238E27FC236}">
                <a16:creationId xmlns:a16="http://schemas.microsoft.com/office/drawing/2014/main" id="{A6C1E455-8FD8-42CF-A040-7DD962916D9E}"/>
              </a:ext>
            </a:extLst>
          </p:cNvPr>
          <p:cNvSpPr>
            <a:spLocks noGrp="1"/>
          </p:cNvSpPr>
          <p:nvPr>
            <p:ph sz="quarter" idx="15"/>
          </p:nvPr>
        </p:nvSpPr>
        <p:spPr>
          <a:xfrm>
            <a:off x="477980" y="4872922"/>
            <a:ext cx="4023359" cy="1208141"/>
          </a:xfrm>
        </p:spPr>
        <p:txBody>
          <a:bodyPr vert="horz" lIns="91440" tIns="45720" rIns="91440" bIns="45720" rtlCol="0">
            <a:normAutofit/>
          </a:bodyPr>
          <a:lstStyle/>
          <a:p>
            <a:r>
              <a:rPr lang="en-US" dirty="0"/>
              <a:t>The Metaverse &amp; Overlapping Realities</a:t>
            </a:r>
          </a:p>
        </p:txBody>
      </p:sp>
      <p:sp>
        <p:nvSpPr>
          <p:cNvPr id="54" name="Rectangle 5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6" name="Rectangle 5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E899822A-DDB0-10E5-7580-ABEE0EFA5869}"/>
              </a:ext>
            </a:extLst>
          </p:cNvPr>
          <p:cNvSpPr/>
          <p:nvPr/>
        </p:nvSpPr>
        <p:spPr>
          <a:xfrm>
            <a:off x="-66675" y="200025"/>
            <a:ext cx="1428750" cy="70191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19B15A7-FA1C-F85A-2E61-1830AA82A43A}"/>
              </a:ext>
            </a:extLst>
          </p:cNvPr>
          <p:cNvSpPr txBox="1"/>
          <p:nvPr/>
        </p:nvSpPr>
        <p:spPr>
          <a:xfrm>
            <a:off x="3523488" y="6858000"/>
            <a:ext cx="8668512" cy="230832"/>
          </a:xfrm>
          <a:prstGeom prst="rect">
            <a:avLst/>
          </a:prstGeom>
          <a:noFill/>
        </p:spPr>
        <p:txBody>
          <a:bodyPr wrap="square" rtlCol="0">
            <a:spAutoFit/>
          </a:bodyPr>
          <a:lstStyle/>
          <a:p>
            <a:r>
              <a:rPr lang="en-US" sz="900">
                <a:hlinkClick r:id="rId4" tooltip="https://roughlydaily.com/tag/virtual-reality/"/>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33184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FED57-1583-7043-BF4D-D2945E0E17BB}"/>
              </a:ext>
            </a:extLst>
          </p:cNvPr>
          <p:cNvSpPr>
            <a:spLocks noGrp="1"/>
          </p:cNvSpPr>
          <p:nvPr>
            <p:ph type="title"/>
          </p:nvPr>
        </p:nvSpPr>
        <p:spPr/>
        <p:txBody>
          <a:bodyPr/>
          <a:lstStyle/>
          <a:p>
            <a:r>
              <a:rPr lang="en-US" sz="2800" dirty="0"/>
              <a:t>What is the Metaverse?</a:t>
            </a:r>
            <a:endParaRPr lang="en-US" dirty="0"/>
          </a:p>
        </p:txBody>
      </p:sp>
      <p:sp>
        <p:nvSpPr>
          <p:cNvPr id="7" name="TextBox 6">
            <a:extLst>
              <a:ext uri="{FF2B5EF4-FFF2-40B4-BE49-F238E27FC236}">
                <a16:creationId xmlns:a16="http://schemas.microsoft.com/office/drawing/2014/main" id="{27FEB328-2D89-19A1-1E80-9BF9CDFC6779}"/>
              </a:ext>
            </a:extLst>
          </p:cNvPr>
          <p:cNvSpPr txBox="1"/>
          <p:nvPr/>
        </p:nvSpPr>
        <p:spPr>
          <a:xfrm>
            <a:off x="838200" y="1690688"/>
            <a:ext cx="10229849" cy="4247317"/>
          </a:xfrm>
          <a:prstGeom prst="rect">
            <a:avLst/>
          </a:prstGeom>
          <a:noFill/>
        </p:spPr>
        <p:txBody>
          <a:bodyPr wrap="square">
            <a:spAutoFit/>
          </a:bodyPr>
          <a:lstStyle/>
          <a:p>
            <a:pPr lvl="0">
              <a:spcAft>
                <a:spcPts val="1200"/>
              </a:spcAft>
              <a:defRPr/>
            </a:pPr>
            <a:r>
              <a:rPr lang="en-US" sz="2000" dirty="0"/>
              <a:t>At this point, the metaverse is more of an ideal next stage of virtual communication, but we can identify and critique three basic design principles:</a:t>
            </a:r>
          </a:p>
          <a:p>
            <a:pPr marL="228600" lvl="0" indent="-228600">
              <a:spcAft>
                <a:spcPts val="1200"/>
              </a:spcAft>
              <a:buFont typeface="Arial" panose="020B0604020202020204" pitchFamily="34" charset="0"/>
              <a:buChar char="•"/>
              <a:defRPr/>
            </a:pPr>
            <a:r>
              <a:rPr lang="en-US" sz="2000" b="1" dirty="0"/>
              <a:t>Presence:  </a:t>
            </a:r>
            <a:r>
              <a:rPr lang="en-US" sz="2000" dirty="0"/>
              <a:t>Basically all proponents of the metaverse, but especially Zuckerberg, suggest that a fundamental design goal for the metaverse is a sense of being present in a virtual space, and suggest that that sense of presence allows for deeper human connection &amp; communication</a:t>
            </a:r>
            <a:endParaRPr lang="en-US" sz="2000" b="1" dirty="0"/>
          </a:p>
          <a:p>
            <a:pPr marL="228600" lvl="0" indent="-228600">
              <a:spcAft>
                <a:spcPts val="1200"/>
              </a:spcAft>
              <a:buFont typeface="Arial" panose="020B0604020202020204" pitchFamily="34" charset="0"/>
              <a:buChar char="•"/>
              <a:defRPr/>
            </a:pPr>
            <a:r>
              <a:rPr lang="en-US" sz="2000" b="1" dirty="0"/>
              <a:t>Permeability:  </a:t>
            </a:r>
            <a:r>
              <a:rPr lang="en-US" sz="2000" dirty="0"/>
              <a:t>Likewise, the comparison to the early internet has been made in terms of permeability—rather than isolated independent access systems, the metaverse will be deeply interconnected and allow for easy transferal of assets, avatars, and resources.</a:t>
            </a:r>
            <a:endParaRPr lang="en-US" sz="2000" b="1" dirty="0"/>
          </a:p>
          <a:p>
            <a:pPr marL="228600" lvl="0" indent="-228600">
              <a:spcAft>
                <a:spcPts val="1200"/>
              </a:spcAft>
              <a:buFont typeface="Arial" panose="020B0604020202020204" pitchFamily="34" charset="0"/>
              <a:buChar char="•"/>
              <a:defRPr/>
            </a:pPr>
            <a:r>
              <a:rPr lang="en-US" sz="2000" b="1" dirty="0"/>
              <a:t>Ease of Access/Transparency/Omnipresence/Backgrounding:  </a:t>
            </a:r>
            <a:r>
              <a:rPr lang="en-US" sz="2000" dirty="0"/>
              <a:t>The present vision of the metaverse is as an added “meta” layer of reality, and one that will blend seamlessly into the rest of reality. </a:t>
            </a:r>
            <a:endParaRPr lang="en-US" sz="2000" b="1" dirty="0"/>
          </a:p>
        </p:txBody>
      </p:sp>
    </p:spTree>
    <p:extLst>
      <p:ext uri="{BB962C8B-B14F-4D97-AF65-F5344CB8AC3E}">
        <p14:creationId xmlns:p14="http://schemas.microsoft.com/office/powerpoint/2010/main" val="3502368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463464F-9D50-96FB-7682-295D2C8FED5B}"/>
              </a:ext>
            </a:extLst>
          </p:cNvPr>
          <p:cNvGrpSpPr/>
          <p:nvPr/>
        </p:nvGrpSpPr>
        <p:grpSpPr>
          <a:xfrm>
            <a:off x="2244522" y="1953744"/>
            <a:ext cx="2918043" cy="2950512"/>
            <a:chOff x="2834719" y="1953744"/>
            <a:chExt cx="2918043" cy="2950512"/>
          </a:xfrm>
        </p:grpSpPr>
        <p:sp>
          <p:nvSpPr>
            <p:cNvPr id="8" name="Oval 7">
              <a:extLst>
                <a:ext uri="{FF2B5EF4-FFF2-40B4-BE49-F238E27FC236}">
                  <a16:creationId xmlns:a16="http://schemas.microsoft.com/office/drawing/2014/main" id="{580B81FD-88EA-825D-9872-C2B965C64A78}"/>
                </a:ext>
              </a:extLst>
            </p:cNvPr>
            <p:cNvSpPr/>
            <p:nvPr/>
          </p:nvSpPr>
          <p:spPr>
            <a:xfrm>
              <a:off x="2834719" y="1953744"/>
              <a:ext cx="2918043" cy="29505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73AA2AA-D490-463E-6620-28A8A3880BAA}"/>
                </a:ext>
              </a:extLst>
            </p:cNvPr>
            <p:cNvSpPr txBox="1"/>
            <p:nvPr/>
          </p:nvSpPr>
          <p:spPr>
            <a:xfrm>
              <a:off x="3332195" y="2928134"/>
              <a:ext cx="1923091" cy="646331"/>
            </a:xfrm>
            <a:prstGeom prst="rect">
              <a:avLst/>
            </a:prstGeom>
            <a:noFill/>
          </p:spPr>
          <p:txBody>
            <a:bodyPr wrap="none" rtlCol="0">
              <a:spAutoFit/>
            </a:bodyPr>
            <a:lstStyle/>
            <a:p>
              <a:pPr algn="ctr"/>
              <a:r>
                <a:rPr lang="en-US" dirty="0"/>
                <a:t>World 1</a:t>
              </a:r>
            </a:p>
            <a:p>
              <a:pPr algn="ctr"/>
              <a:r>
                <a:rPr lang="en-US" dirty="0"/>
                <a:t>(Flight Simulator)</a:t>
              </a:r>
            </a:p>
          </p:txBody>
        </p:sp>
      </p:grpSp>
      <p:grpSp>
        <p:nvGrpSpPr>
          <p:cNvPr id="11" name="Group 10">
            <a:extLst>
              <a:ext uri="{FF2B5EF4-FFF2-40B4-BE49-F238E27FC236}">
                <a16:creationId xmlns:a16="http://schemas.microsoft.com/office/drawing/2014/main" id="{0C51B36F-1F75-2FCE-D2B2-6C436F710065}"/>
              </a:ext>
            </a:extLst>
          </p:cNvPr>
          <p:cNvGrpSpPr/>
          <p:nvPr/>
        </p:nvGrpSpPr>
        <p:grpSpPr>
          <a:xfrm>
            <a:off x="7029436" y="1953744"/>
            <a:ext cx="2918043" cy="2950512"/>
            <a:chOff x="2834719" y="1953744"/>
            <a:chExt cx="2918043" cy="2950512"/>
          </a:xfrm>
        </p:grpSpPr>
        <p:sp>
          <p:nvSpPr>
            <p:cNvPr id="12" name="Oval 11">
              <a:extLst>
                <a:ext uri="{FF2B5EF4-FFF2-40B4-BE49-F238E27FC236}">
                  <a16:creationId xmlns:a16="http://schemas.microsoft.com/office/drawing/2014/main" id="{C3A581C5-90E9-1FAC-555A-BDE2C51CF527}"/>
                </a:ext>
              </a:extLst>
            </p:cNvPr>
            <p:cNvSpPr/>
            <p:nvPr/>
          </p:nvSpPr>
          <p:spPr>
            <a:xfrm>
              <a:off x="2834719" y="1953744"/>
              <a:ext cx="2918043" cy="29505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54C4EE1-1FF3-C712-9208-5F347F0FA822}"/>
                </a:ext>
              </a:extLst>
            </p:cNvPr>
            <p:cNvSpPr txBox="1"/>
            <p:nvPr/>
          </p:nvSpPr>
          <p:spPr>
            <a:xfrm>
              <a:off x="3424915" y="2928134"/>
              <a:ext cx="1737656" cy="646331"/>
            </a:xfrm>
            <a:prstGeom prst="rect">
              <a:avLst/>
            </a:prstGeom>
            <a:noFill/>
          </p:spPr>
          <p:txBody>
            <a:bodyPr wrap="none" rtlCol="0">
              <a:spAutoFit/>
            </a:bodyPr>
            <a:lstStyle/>
            <a:p>
              <a:pPr algn="ctr"/>
              <a:r>
                <a:rPr lang="en-US" dirty="0"/>
                <a:t>World 2</a:t>
              </a:r>
            </a:p>
            <a:p>
              <a:pPr algn="ctr"/>
              <a:r>
                <a:rPr lang="en-US" dirty="0"/>
                <a:t>(Flying a Plane)</a:t>
              </a:r>
            </a:p>
          </p:txBody>
        </p:sp>
      </p:grpSp>
      <p:grpSp>
        <p:nvGrpSpPr>
          <p:cNvPr id="19" name="Group 18">
            <a:extLst>
              <a:ext uri="{FF2B5EF4-FFF2-40B4-BE49-F238E27FC236}">
                <a16:creationId xmlns:a16="http://schemas.microsoft.com/office/drawing/2014/main" id="{051C5563-C9B7-757E-71BA-3EA5C7EAF437}"/>
              </a:ext>
            </a:extLst>
          </p:cNvPr>
          <p:cNvGrpSpPr/>
          <p:nvPr/>
        </p:nvGrpSpPr>
        <p:grpSpPr>
          <a:xfrm>
            <a:off x="4787757" y="2772395"/>
            <a:ext cx="2712378" cy="646331"/>
            <a:chOff x="4787757" y="2772395"/>
            <a:chExt cx="2712378" cy="646331"/>
          </a:xfrm>
        </p:grpSpPr>
        <p:cxnSp>
          <p:nvCxnSpPr>
            <p:cNvPr id="15" name="Straight Arrow Connector 14">
              <a:extLst>
                <a:ext uri="{FF2B5EF4-FFF2-40B4-BE49-F238E27FC236}">
                  <a16:creationId xmlns:a16="http://schemas.microsoft.com/office/drawing/2014/main" id="{DE023233-C9CA-6E9A-C90F-A91DFE54523E}"/>
                </a:ext>
              </a:extLst>
            </p:cNvPr>
            <p:cNvCxnSpPr>
              <a:cxnSpLocks/>
            </p:cNvCxnSpPr>
            <p:nvPr/>
          </p:nvCxnSpPr>
          <p:spPr>
            <a:xfrm>
              <a:off x="4787757" y="3418726"/>
              <a:ext cx="2712378" cy="0"/>
            </a:xfrm>
            <a:prstGeom prst="straightConnector1">
              <a:avLst/>
            </a:prstGeom>
            <a:ln w="38100">
              <a:headEnd type="triangle"/>
              <a:tailEnd type="triangle"/>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91006D76-5F4E-FA69-6BF4-3988164001EF}"/>
                </a:ext>
              </a:extLst>
            </p:cNvPr>
            <p:cNvSpPr txBox="1"/>
            <p:nvPr/>
          </p:nvSpPr>
          <p:spPr>
            <a:xfrm>
              <a:off x="5371230" y="2772395"/>
              <a:ext cx="1393330" cy="646331"/>
            </a:xfrm>
            <a:prstGeom prst="rect">
              <a:avLst/>
            </a:prstGeom>
            <a:noFill/>
          </p:spPr>
          <p:txBody>
            <a:bodyPr wrap="none" rtlCol="0">
              <a:spAutoFit/>
            </a:bodyPr>
            <a:lstStyle/>
            <a:p>
              <a:pPr algn="ctr"/>
              <a:r>
                <a:rPr lang="en-US" dirty="0"/>
                <a:t>Transitional</a:t>
              </a:r>
            </a:p>
            <a:p>
              <a:pPr algn="ctr"/>
              <a:r>
                <a:rPr lang="en-US" dirty="0"/>
                <a:t>Liminalities</a:t>
              </a:r>
            </a:p>
          </p:txBody>
        </p:sp>
      </p:grpSp>
      <p:grpSp>
        <p:nvGrpSpPr>
          <p:cNvPr id="25" name="Group 24">
            <a:extLst>
              <a:ext uri="{FF2B5EF4-FFF2-40B4-BE49-F238E27FC236}">
                <a16:creationId xmlns:a16="http://schemas.microsoft.com/office/drawing/2014/main" id="{A40578C1-BCC0-0DEB-F5E6-C054D39CCBD7}"/>
              </a:ext>
            </a:extLst>
          </p:cNvPr>
          <p:cNvGrpSpPr/>
          <p:nvPr/>
        </p:nvGrpSpPr>
        <p:grpSpPr>
          <a:xfrm>
            <a:off x="2116476" y="303088"/>
            <a:ext cx="8018980" cy="6231276"/>
            <a:chOff x="2116476" y="303088"/>
            <a:chExt cx="8018980" cy="6231276"/>
          </a:xfrm>
        </p:grpSpPr>
        <p:sp>
          <p:nvSpPr>
            <p:cNvPr id="20" name="Oval 19">
              <a:extLst>
                <a:ext uri="{FF2B5EF4-FFF2-40B4-BE49-F238E27FC236}">
                  <a16:creationId xmlns:a16="http://schemas.microsoft.com/office/drawing/2014/main" id="{F370E3FE-8D51-5C4E-CA87-1FB910D4D52C}"/>
                </a:ext>
              </a:extLst>
            </p:cNvPr>
            <p:cNvSpPr/>
            <p:nvPr/>
          </p:nvSpPr>
          <p:spPr>
            <a:xfrm>
              <a:off x="2116476" y="303088"/>
              <a:ext cx="8018980" cy="62312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A2ED5B2E-C03F-3557-3571-82B1C4F8576D}"/>
                </a:ext>
              </a:extLst>
            </p:cNvPr>
            <p:cNvSpPr txBox="1"/>
            <p:nvPr/>
          </p:nvSpPr>
          <p:spPr>
            <a:xfrm>
              <a:off x="4691919" y="1097217"/>
              <a:ext cx="2868093" cy="369332"/>
            </a:xfrm>
            <a:prstGeom prst="rect">
              <a:avLst/>
            </a:prstGeom>
            <a:noFill/>
          </p:spPr>
          <p:txBody>
            <a:bodyPr wrap="none" rtlCol="0">
              <a:spAutoFit/>
            </a:bodyPr>
            <a:lstStyle/>
            <a:p>
              <a:pPr algn="ctr"/>
              <a:r>
                <a:rPr lang="en-US" dirty="0"/>
                <a:t>General Sense of the World</a:t>
              </a:r>
            </a:p>
          </p:txBody>
        </p:sp>
      </p:grpSp>
    </p:spTree>
    <p:extLst>
      <p:ext uri="{BB962C8B-B14F-4D97-AF65-F5344CB8AC3E}">
        <p14:creationId xmlns:p14="http://schemas.microsoft.com/office/powerpoint/2010/main" val="1470905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463464F-9D50-96FB-7682-295D2C8FED5B}"/>
              </a:ext>
            </a:extLst>
          </p:cNvPr>
          <p:cNvGrpSpPr/>
          <p:nvPr/>
        </p:nvGrpSpPr>
        <p:grpSpPr>
          <a:xfrm>
            <a:off x="3600710" y="1544431"/>
            <a:ext cx="2918043" cy="2950512"/>
            <a:chOff x="2834719" y="1953744"/>
            <a:chExt cx="2918043" cy="2950512"/>
          </a:xfrm>
        </p:grpSpPr>
        <p:sp>
          <p:nvSpPr>
            <p:cNvPr id="8" name="Oval 7">
              <a:extLst>
                <a:ext uri="{FF2B5EF4-FFF2-40B4-BE49-F238E27FC236}">
                  <a16:creationId xmlns:a16="http://schemas.microsoft.com/office/drawing/2014/main" id="{580B81FD-88EA-825D-9872-C2B965C64A78}"/>
                </a:ext>
              </a:extLst>
            </p:cNvPr>
            <p:cNvSpPr/>
            <p:nvPr/>
          </p:nvSpPr>
          <p:spPr>
            <a:xfrm>
              <a:off x="2834719" y="1953744"/>
              <a:ext cx="2918043" cy="29505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73AA2AA-D490-463E-6620-28A8A3880BAA}"/>
                </a:ext>
              </a:extLst>
            </p:cNvPr>
            <p:cNvSpPr txBox="1"/>
            <p:nvPr/>
          </p:nvSpPr>
          <p:spPr>
            <a:xfrm>
              <a:off x="3783505" y="2928134"/>
              <a:ext cx="1020472" cy="646331"/>
            </a:xfrm>
            <a:prstGeom prst="rect">
              <a:avLst/>
            </a:prstGeom>
            <a:noFill/>
          </p:spPr>
          <p:txBody>
            <a:bodyPr wrap="none" rtlCol="0">
              <a:spAutoFit/>
            </a:bodyPr>
            <a:lstStyle/>
            <a:p>
              <a:pPr algn="ctr"/>
              <a:r>
                <a:rPr lang="en-US" dirty="0"/>
                <a:t>World 1</a:t>
              </a:r>
            </a:p>
            <a:p>
              <a:pPr algn="ctr"/>
              <a:r>
                <a:rPr lang="en-US" dirty="0"/>
                <a:t>(Roblox)</a:t>
              </a:r>
            </a:p>
          </p:txBody>
        </p:sp>
      </p:grpSp>
      <p:grpSp>
        <p:nvGrpSpPr>
          <p:cNvPr id="11" name="Group 10">
            <a:extLst>
              <a:ext uri="{FF2B5EF4-FFF2-40B4-BE49-F238E27FC236}">
                <a16:creationId xmlns:a16="http://schemas.microsoft.com/office/drawing/2014/main" id="{0C51B36F-1F75-2FCE-D2B2-6C436F710065}"/>
              </a:ext>
            </a:extLst>
          </p:cNvPr>
          <p:cNvGrpSpPr/>
          <p:nvPr/>
        </p:nvGrpSpPr>
        <p:grpSpPr>
          <a:xfrm>
            <a:off x="5611602" y="1544431"/>
            <a:ext cx="2918043" cy="2950512"/>
            <a:chOff x="2834719" y="1953744"/>
            <a:chExt cx="2918043" cy="2950512"/>
          </a:xfrm>
        </p:grpSpPr>
        <p:sp>
          <p:nvSpPr>
            <p:cNvPr id="12" name="Oval 11">
              <a:extLst>
                <a:ext uri="{FF2B5EF4-FFF2-40B4-BE49-F238E27FC236}">
                  <a16:creationId xmlns:a16="http://schemas.microsoft.com/office/drawing/2014/main" id="{C3A581C5-90E9-1FAC-555A-BDE2C51CF527}"/>
                </a:ext>
              </a:extLst>
            </p:cNvPr>
            <p:cNvSpPr/>
            <p:nvPr/>
          </p:nvSpPr>
          <p:spPr>
            <a:xfrm>
              <a:off x="2834719" y="1953744"/>
              <a:ext cx="2918043" cy="29505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54C4EE1-1FF3-C712-9208-5F347F0FA822}"/>
                </a:ext>
              </a:extLst>
            </p:cNvPr>
            <p:cNvSpPr txBox="1"/>
            <p:nvPr/>
          </p:nvSpPr>
          <p:spPr>
            <a:xfrm>
              <a:off x="3187066" y="2928134"/>
              <a:ext cx="2213363" cy="646331"/>
            </a:xfrm>
            <a:prstGeom prst="rect">
              <a:avLst/>
            </a:prstGeom>
            <a:noFill/>
          </p:spPr>
          <p:txBody>
            <a:bodyPr wrap="none" rtlCol="0">
              <a:spAutoFit/>
            </a:bodyPr>
            <a:lstStyle/>
            <a:p>
              <a:pPr algn="ctr"/>
              <a:r>
                <a:rPr lang="en-US" dirty="0"/>
                <a:t>World 2</a:t>
              </a:r>
            </a:p>
            <a:p>
              <a:pPr algn="ctr"/>
              <a:r>
                <a:rPr lang="en-US" dirty="0"/>
                <a:t>(Facebook Horizons)</a:t>
              </a:r>
            </a:p>
          </p:txBody>
        </p:sp>
      </p:grpSp>
      <p:grpSp>
        <p:nvGrpSpPr>
          <p:cNvPr id="2" name="Group 1">
            <a:extLst>
              <a:ext uri="{FF2B5EF4-FFF2-40B4-BE49-F238E27FC236}">
                <a16:creationId xmlns:a16="http://schemas.microsoft.com/office/drawing/2014/main" id="{D2ACFE78-6266-FEEB-9356-3E69B2BDD263}"/>
              </a:ext>
            </a:extLst>
          </p:cNvPr>
          <p:cNvGrpSpPr/>
          <p:nvPr/>
        </p:nvGrpSpPr>
        <p:grpSpPr>
          <a:xfrm>
            <a:off x="2772310" y="1093994"/>
            <a:ext cx="6647380" cy="5165452"/>
            <a:chOff x="2116476" y="303088"/>
            <a:chExt cx="8018980" cy="6231276"/>
          </a:xfrm>
        </p:grpSpPr>
        <p:sp>
          <p:nvSpPr>
            <p:cNvPr id="3" name="Oval 2">
              <a:extLst>
                <a:ext uri="{FF2B5EF4-FFF2-40B4-BE49-F238E27FC236}">
                  <a16:creationId xmlns:a16="http://schemas.microsoft.com/office/drawing/2014/main" id="{A2601039-8AB8-08B9-7031-D62DE81B7436}"/>
                </a:ext>
              </a:extLst>
            </p:cNvPr>
            <p:cNvSpPr/>
            <p:nvPr/>
          </p:nvSpPr>
          <p:spPr>
            <a:xfrm>
              <a:off x="2116476" y="303088"/>
              <a:ext cx="8018980" cy="62312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360DDD9-3D68-1133-5486-E89450248972}"/>
                </a:ext>
              </a:extLst>
            </p:cNvPr>
            <p:cNvSpPr txBox="1"/>
            <p:nvPr/>
          </p:nvSpPr>
          <p:spPr>
            <a:xfrm>
              <a:off x="5305452" y="390112"/>
              <a:ext cx="1641027" cy="369332"/>
            </a:xfrm>
            <a:prstGeom prst="rect">
              <a:avLst/>
            </a:prstGeom>
            <a:noFill/>
          </p:spPr>
          <p:txBody>
            <a:bodyPr wrap="none" rtlCol="0">
              <a:spAutoFit/>
            </a:bodyPr>
            <a:lstStyle/>
            <a:p>
              <a:pPr algn="ctr"/>
              <a:r>
                <a:rPr lang="en-US" dirty="0"/>
                <a:t>The Metaverse</a:t>
              </a:r>
            </a:p>
          </p:txBody>
        </p:sp>
      </p:grpSp>
      <p:grpSp>
        <p:nvGrpSpPr>
          <p:cNvPr id="5" name="Group 4">
            <a:extLst>
              <a:ext uri="{FF2B5EF4-FFF2-40B4-BE49-F238E27FC236}">
                <a16:creationId xmlns:a16="http://schemas.microsoft.com/office/drawing/2014/main" id="{ACE46BD9-C656-37B4-F257-59B0CBAE29CC}"/>
              </a:ext>
            </a:extLst>
          </p:cNvPr>
          <p:cNvGrpSpPr/>
          <p:nvPr/>
        </p:nvGrpSpPr>
        <p:grpSpPr>
          <a:xfrm>
            <a:off x="1823662" y="462337"/>
            <a:ext cx="8604608" cy="5928190"/>
            <a:chOff x="2116476" y="303088"/>
            <a:chExt cx="8018980" cy="6231276"/>
          </a:xfrm>
        </p:grpSpPr>
        <p:sp>
          <p:nvSpPr>
            <p:cNvPr id="6" name="Oval 5">
              <a:extLst>
                <a:ext uri="{FF2B5EF4-FFF2-40B4-BE49-F238E27FC236}">
                  <a16:creationId xmlns:a16="http://schemas.microsoft.com/office/drawing/2014/main" id="{C3C888B0-FCA3-5B54-62F3-E83DD5412A46}"/>
                </a:ext>
              </a:extLst>
            </p:cNvPr>
            <p:cNvSpPr/>
            <p:nvPr/>
          </p:nvSpPr>
          <p:spPr>
            <a:xfrm>
              <a:off x="2116476" y="303088"/>
              <a:ext cx="8018980" cy="62312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42DA5C6-261E-FCAD-6CA4-447D418FD897}"/>
                </a:ext>
              </a:extLst>
            </p:cNvPr>
            <p:cNvSpPr txBox="1"/>
            <p:nvPr/>
          </p:nvSpPr>
          <p:spPr>
            <a:xfrm>
              <a:off x="4761593" y="461385"/>
              <a:ext cx="2672891" cy="344195"/>
            </a:xfrm>
            <a:prstGeom prst="rect">
              <a:avLst/>
            </a:prstGeom>
            <a:noFill/>
          </p:spPr>
          <p:txBody>
            <a:bodyPr wrap="none" rtlCol="0">
              <a:spAutoFit/>
            </a:bodyPr>
            <a:lstStyle/>
            <a:p>
              <a:pPr algn="ctr"/>
              <a:r>
                <a:rPr lang="en-US" dirty="0"/>
                <a:t>General Sense of the World</a:t>
              </a:r>
            </a:p>
          </p:txBody>
        </p:sp>
      </p:grpSp>
      <p:grpSp>
        <p:nvGrpSpPr>
          <p:cNvPr id="14" name="Group 13">
            <a:extLst>
              <a:ext uri="{FF2B5EF4-FFF2-40B4-BE49-F238E27FC236}">
                <a16:creationId xmlns:a16="http://schemas.microsoft.com/office/drawing/2014/main" id="{297D3B56-E099-CB3F-0480-033082B0FE2A}"/>
              </a:ext>
            </a:extLst>
          </p:cNvPr>
          <p:cNvGrpSpPr/>
          <p:nvPr/>
        </p:nvGrpSpPr>
        <p:grpSpPr>
          <a:xfrm>
            <a:off x="4606156" y="3202158"/>
            <a:ext cx="2918043" cy="2950512"/>
            <a:chOff x="2834719" y="1953744"/>
            <a:chExt cx="2918043" cy="2950512"/>
          </a:xfrm>
        </p:grpSpPr>
        <p:sp>
          <p:nvSpPr>
            <p:cNvPr id="16" name="Oval 15">
              <a:extLst>
                <a:ext uri="{FF2B5EF4-FFF2-40B4-BE49-F238E27FC236}">
                  <a16:creationId xmlns:a16="http://schemas.microsoft.com/office/drawing/2014/main" id="{ACBEB2C0-CC68-F685-BB68-9BCEDCE9DBF8}"/>
                </a:ext>
              </a:extLst>
            </p:cNvPr>
            <p:cNvSpPr/>
            <p:nvPr/>
          </p:nvSpPr>
          <p:spPr>
            <a:xfrm>
              <a:off x="2834719" y="1953744"/>
              <a:ext cx="2918043" cy="29505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783AAD6-6E1E-8989-316B-84770705090B}"/>
                </a:ext>
              </a:extLst>
            </p:cNvPr>
            <p:cNvSpPr txBox="1"/>
            <p:nvPr/>
          </p:nvSpPr>
          <p:spPr>
            <a:xfrm>
              <a:off x="3562265" y="2928134"/>
              <a:ext cx="1462965" cy="646331"/>
            </a:xfrm>
            <a:prstGeom prst="rect">
              <a:avLst/>
            </a:prstGeom>
            <a:noFill/>
          </p:spPr>
          <p:txBody>
            <a:bodyPr wrap="none" rtlCol="0">
              <a:spAutoFit/>
            </a:bodyPr>
            <a:lstStyle/>
            <a:p>
              <a:pPr algn="ctr"/>
              <a:r>
                <a:rPr lang="en-US" dirty="0"/>
                <a:t>World 3 (</a:t>
              </a:r>
              <a:r>
                <a:rPr lang="en-US" dirty="0" err="1"/>
                <a:t>etc</a:t>
              </a:r>
              <a:r>
                <a:rPr lang="en-US" dirty="0"/>
                <a:t>)</a:t>
              </a:r>
            </a:p>
            <a:p>
              <a:pPr algn="ctr"/>
              <a:r>
                <a:rPr lang="en-US" dirty="0"/>
                <a:t>(</a:t>
              </a:r>
              <a:r>
                <a:rPr lang="en-US" dirty="0" err="1"/>
                <a:t>SecondLife</a:t>
              </a:r>
              <a:r>
                <a:rPr lang="en-US" dirty="0"/>
                <a:t>)</a:t>
              </a:r>
            </a:p>
          </p:txBody>
        </p:sp>
      </p:grpSp>
    </p:spTree>
    <p:extLst>
      <p:ext uri="{BB962C8B-B14F-4D97-AF65-F5344CB8AC3E}">
        <p14:creationId xmlns:p14="http://schemas.microsoft.com/office/powerpoint/2010/main" val="2193441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A0CD3CE-2B32-D4A7-C867-2BD140FC92E4}"/>
              </a:ext>
            </a:extLst>
          </p:cNvPr>
          <p:cNvSpPr txBox="1">
            <a:spLocks/>
          </p:cNvSpPr>
          <p:nvPr/>
        </p:nvSpPr>
        <p:spPr>
          <a:xfrm>
            <a:off x="2366010" y="2242539"/>
            <a:ext cx="7459980" cy="142592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cap="all" spc="150" baseline="0">
                <a:solidFill>
                  <a:schemeClr val="bg1"/>
                </a:solidFill>
                <a:latin typeface="+mj-lt"/>
                <a:ea typeface="+mj-ea"/>
                <a:cs typeface="+mj-cs"/>
              </a:defRPr>
            </a:lvl1pPr>
          </a:lstStyle>
          <a:p>
            <a:pPr algn="ctr"/>
            <a:r>
              <a:rPr lang="en-US" sz="2200" dirty="0"/>
              <a:t>Thank you</a:t>
            </a:r>
            <a:br>
              <a:rPr lang="en-US" sz="2200" dirty="0"/>
            </a:br>
            <a:br>
              <a:rPr lang="en-US" sz="1800" dirty="0"/>
            </a:br>
            <a:r>
              <a:rPr lang="en-US" sz="1800" dirty="0"/>
              <a:t>Contact:  Jdkokot@bu.edu</a:t>
            </a:r>
            <a:br>
              <a:rPr lang="en-US" sz="1800" dirty="0"/>
            </a:br>
            <a:r>
              <a:rPr lang="en-US" sz="1800" dirty="0"/>
              <a:t>Website:  www.jdkokot.com</a:t>
            </a:r>
            <a:endParaRPr lang="en-US" sz="2200" dirty="0"/>
          </a:p>
        </p:txBody>
      </p:sp>
    </p:spTree>
    <p:extLst>
      <p:ext uri="{BB962C8B-B14F-4D97-AF65-F5344CB8AC3E}">
        <p14:creationId xmlns:p14="http://schemas.microsoft.com/office/powerpoint/2010/main" val="13338289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shape&#10;&#10;Description automatically generated">
            <a:extLst>
              <a:ext uri="{FF2B5EF4-FFF2-40B4-BE49-F238E27FC236}">
                <a16:creationId xmlns:a16="http://schemas.microsoft.com/office/drawing/2014/main" id="{55550E96-767A-4DB2-AE47-C64508E927E9}"/>
              </a:ext>
            </a:extLst>
          </p:cNvPr>
          <p:cNvPicPr>
            <a:picLocks noChangeAspect="1"/>
          </p:cNvPicPr>
          <p:nvPr/>
        </p:nvPicPr>
        <p:blipFill rotWithShape="1">
          <a:blip r:embed="rId2"/>
          <a:srcRect b="2609"/>
          <a:stretch/>
        </p:blipFill>
        <p:spPr>
          <a:xfrm>
            <a:off x="586509" y="951721"/>
            <a:ext cx="11018982" cy="3353604"/>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2" name="TextBox 1">
            <a:extLst>
              <a:ext uri="{FF2B5EF4-FFF2-40B4-BE49-F238E27FC236}">
                <a16:creationId xmlns:a16="http://schemas.microsoft.com/office/drawing/2014/main" id="{0B5A3ACA-F83B-5AEA-5E38-55A0484DCE5B}"/>
              </a:ext>
            </a:extLst>
          </p:cNvPr>
          <p:cNvSpPr txBox="1"/>
          <p:nvPr/>
        </p:nvSpPr>
        <p:spPr>
          <a:xfrm>
            <a:off x="5411585" y="4108215"/>
            <a:ext cx="6538879" cy="1837112"/>
          </a:xfrm>
          <a:prstGeom prst="rect">
            <a:avLst/>
          </a:prstGeom>
        </p:spPr>
        <p:txBody>
          <a:bodyPr vert="horz" lIns="91440" tIns="45720" rIns="91440" bIns="45720" rtlCol="0" anchor="ctr">
            <a:normAutofit fontScale="92500" lnSpcReduction="10000"/>
          </a:bodyPr>
          <a:lstStyle/>
          <a:p>
            <a:pPr>
              <a:lnSpc>
                <a:spcPct val="90000"/>
              </a:lnSpc>
              <a:spcAft>
                <a:spcPts val="600"/>
              </a:spcAft>
            </a:pPr>
            <a:r>
              <a:rPr kumimoji="0" lang="en-US" b="0" i="0" u="none" strike="noStrike" cap="none" spc="0" normalizeH="0" baseline="0" noProof="0" dirty="0">
                <a:ln>
                  <a:noFill/>
                </a:ln>
                <a:effectLst/>
                <a:uLnTx/>
                <a:uFillTx/>
              </a:rPr>
              <a:t>We are not saying that time exists for someone...We are saying, rather, that </a:t>
            </a:r>
            <a:r>
              <a:rPr kumimoji="0" lang="en-US" b="1" i="0" u="none" strike="noStrike" cap="none" spc="0" normalizeH="0" baseline="0" noProof="0" dirty="0">
                <a:ln>
                  <a:noFill/>
                </a:ln>
                <a:effectLst/>
                <a:uLnTx/>
                <a:uFillTx/>
              </a:rPr>
              <a:t>time is someone </a:t>
            </a:r>
            <a:r>
              <a:rPr kumimoji="0" lang="en-US" b="0" i="0" u="none" strike="noStrike" cap="none" spc="0" normalizeH="0" baseline="0" noProof="0" dirty="0">
                <a:ln>
                  <a:noFill/>
                </a:ln>
                <a:effectLst/>
                <a:uLnTx/>
                <a:uFillTx/>
              </a:rPr>
              <a:t>or, in other words, that the temporal dimensions – insofar as they perpetually fit together – affirm each other, never do more than make explicit what was implied in each one, and each express a single rupture or a single thrust that is subjectivity itself.  </a:t>
            </a:r>
            <a:r>
              <a:rPr kumimoji="0" lang="en-US" b="1" i="0" u="none" strike="noStrike" cap="none" spc="0" normalizeH="0" baseline="0" noProof="0" dirty="0">
                <a:ln>
                  <a:noFill/>
                </a:ln>
                <a:effectLst/>
                <a:uLnTx/>
                <a:uFillTx/>
              </a:rPr>
              <a:t>Time must be understood as the subject, and the subject must be understood as time</a:t>
            </a:r>
            <a:r>
              <a:rPr kumimoji="0" lang="en-US" b="0" i="0" u="none" strike="noStrike" cap="none" spc="0" normalizeH="0" baseline="0" noProof="0" dirty="0">
                <a:ln>
                  <a:noFill/>
                </a:ln>
                <a:effectLst/>
                <a:uLnTx/>
                <a:uFillTx/>
              </a:rPr>
              <a:t>” </a:t>
            </a:r>
          </a:p>
          <a:p>
            <a:pPr>
              <a:lnSpc>
                <a:spcPct val="90000"/>
              </a:lnSpc>
              <a:spcAft>
                <a:spcPts val="600"/>
              </a:spcAft>
            </a:pPr>
            <a:r>
              <a:rPr kumimoji="0" lang="en-US" b="0" i="1" u="none" strike="noStrike" cap="none" spc="0" normalizeH="0" baseline="0" noProof="0" dirty="0">
                <a:ln>
                  <a:noFill/>
                </a:ln>
                <a:effectLst/>
                <a:uLnTx/>
                <a:uFillTx/>
              </a:rPr>
              <a:t>-Maurice Merleau-Ponty, The Phenomenology</a:t>
            </a:r>
            <a:r>
              <a:rPr kumimoji="0" lang="en-US" b="0" i="1" u="none" strike="noStrike" cap="none" spc="0" normalizeH="0" noProof="0" dirty="0">
                <a:ln>
                  <a:noFill/>
                </a:ln>
                <a:effectLst/>
                <a:uLnTx/>
                <a:uFillTx/>
              </a:rPr>
              <a:t> of Perception</a:t>
            </a:r>
            <a:endParaRPr lang="en-US" i="1" dirty="0"/>
          </a:p>
        </p:txBody>
      </p:sp>
    </p:spTree>
    <p:extLst>
      <p:ext uri="{BB962C8B-B14F-4D97-AF65-F5344CB8AC3E}">
        <p14:creationId xmlns:p14="http://schemas.microsoft.com/office/powerpoint/2010/main" val="812675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Graphic 32" descr="Virtual Reality headset with solid fill">
            <a:extLst>
              <a:ext uri="{FF2B5EF4-FFF2-40B4-BE49-F238E27FC236}">
                <a16:creationId xmlns:a16="http://schemas.microsoft.com/office/drawing/2014/main" id="{E995DE85-645E-1FF1-9021-DFE45D4DB171}"/>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6534472" y="976661"/>
            <a:ext cx="4904677" cy="4904677"/>
          </a:xfrm>
          <a:custGeom>
            <a:avLst/>
            <a:gdLst/>
            <a:ahLst/>
            <a:cxnLst/>
            <a:rect l="l" t="t" r="r" b="b"/>
            <a:pathLst>
              <a:path w="5102225" h="5761037">
                <a:moveTo>
                  <a:pt x="0" y="0"/>
                </a:moveTo>
                <a:lnTo>
                  <a:pt x="5102225" y="0"/>
                </a:lnTo>
                <a:lnTo>
                  <a:pt x="5102225" y="5761037"/>
                </a:lnTo>
                <a:lnTo>
                  <a:pt x="0" y="5761037"/>
                </a:lnTo>
                <a:close/>
              </a:path>
            </a:pathLst>
          </a:custGeom>
        </p:spPr>
      </p:pic>
      <p:sp>
        <p:nvSpPr>
          <p:cNvPr id="34" name="Rectangle 33">
            <a:extLst>
              <a:ext uri="{FF2B5EF4-FFF2-40B4-BE49-F238E27FC236}">
                <a16:creationId xmlns:a16="http://schemas.microsoft.com/office/drawing/2014/main" id="{A1882BD1-B225-D9A9-CC96-E7E1922A3DD8}"/>
              </a:ext>
            </a:extLst>
          </p:cNvPr>
          <p:cNvSpPr/>
          <p:nvPr/>
        </p:nvSpPr>
        <p:spPr>
          <a:xfrm>
            <a:off x="-180975" y="295275"/>
            <a:ext cx="2628900" cy="214312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 name="Title 1">
            <a:extLst>
              <a:ext uri="{FF2B5EF4-FFF2-40B4-BE49-F238E27FC236}">
                <a16:creationId xmlns:a16="http://schemas.microsoft.com/office/drawing/2014/main" id="{F52E6D23-78A6-BF71-A476-EB347E84F805}"/>
              </a:ext>
            </a:extLst>
          </p:cNvPr>
          <p:cNvSpPr>
            <a:spLocks noGrp="1"/>
          </p:cNvSpPr>
          <p:nvPr>
            <p:ph type="title"/>
          </p:nvPr>
        </p:nvSpPr>
        <p:spPr>
          <a:xfrm>
            <a:off x="652683" y="851277"/>
            <a:ext cx="4328892" cy="790575"/>
          </a:xfrm>
        </p:spPr>
        <p:txBody>
          <a:bodyPr anchor="b">
            <a:normAutofit/>
          </a:bodyPr>
          <a:lstStyle/>
          <a:p>
            <a:pPr algn="l"/>
            <a:r>
              <a:rPr lang="en-US" sz="2200" dirty="0">
                <a:latin typeface="Calibri" panose="020F0502020204030204" pitchFamily="34" charset="0"/>
                <a:cs typeface="Calibri" panose="020F0502020204030204" pitchFamily="34" charset="0"/>
              </a:rPr>
              <a:t>VR, XR, Phenomenology, &amp; Agency</a:t>
            </a:r>
          </a:p>
        </p:txBody>
      </p:sp>
      <p:sp>
        <p:nvSpPr>
          <p:cNvPr id="32" name="Content Placeholder 2">
            <a:extLst>
              <a:ext uri="{FF2B5EF4-FFF2-40B4-BE49-F238E27FC236}">
                <a16:creationId xmlns:a16="http://schemas.microsoft.com/office/drawing/2014/main" id="{7BE1233F-F467-6DDA-D0C6-44D911789BD2}"/>
              </a:ext>
            </a:extLst>
          </p:cNvPr>
          <p:cNvSpPr txBox="1">
            <a:spLocks/>
          </p:cNvSpPr>
          <p:nvPr/>
        </p:nvSpPr>
        <p:spPr>
          <a:xfrm>
            <a:off x="652683" y="2197854"/>
            <a:ext cx="4878240" cy="3683484"/>
          </a:xfrm>
          <a:prstGeom prst="rect">
            <a:avLst/>
          </a:prstGeom>
        </p:spPr>
        <p:txBody>
          <a:bodyPr vert="horz" lIns="91440" tIns="45720" rIns="91440" bIns="45720" rtlCol="0" anchor="t">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lang="en-US" sz="1050" kern="1200"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l">
              <a:spcAft>
                <a:spcPts val="1200"/>
              </a:spcAft>
            </a:pPr>
            <a:r>
              <a:rPr lang="en-US" sz="1800" u="sng" dirty="0">
                <a:latin typeface="+mn-lt"/>
              </a:rPr>
              <a:t>Background Questions:</a:t>
            </a:r>
          </a:p>
          <a:p>
            <a:pPr lvl="1" indent="-457200">
              <a:spcAft>
                <a:spcPts val="1200"/>
              </a:spcAft>
              <a:buFont typeface="+mj-lt"/>
              <a:buAutoNum type="arabicParenR"/>
            </a:pPr>
            <a:r>
              <a:rPr lang="en-US" sz="1800" b="0" dirty="0"/>
              <a:t>How can we characterize the radically different cognitive, dispositional, and normative capacities we exhibit in different worlds?  How can we understand the various ways we transition between worlds?</a:t>
            </a:r>
          </a:p>
          <a:p>
            <a:pPr lvl="1" indent="-457200">
              <a:spcAft>
                <a:spcPts val="1200"/>
              </a:spcAft>
              <a:buFont typeface="+mj-lt"/>
              <a:buAutoNum type="arabicParenR"/>
            </a:pPr>
            <a:r>
              <a:rPr lang="en-US" sz="1800" b="0" dirty="0"/>
              <a:t>How do our experiences in different worlds inform each other?  What persists between shifts in worlds, and what changes?</a:t>
            </a:r>
          </a:p>
          <a:p>
            <a:pPr lvl="1" indent="-457200">
              <a:spcAft>
                <a:spcPts val="1200"/>
              </a:spcAft>
              <a:buFont typeface="+mj-lt"/>
              <a:buAutoNum type="arabicParenR"/>
            </a:pPr>
            <a:r>
              <a:rPr lang="en-US" sz="1800" u="sng" dirty="0"/>
              <a:t>What are the effects of these transitions?</a:t>
            </a:r>
            <a:r>
              <a:rPr lang="en-US" sz="1800" b="0" u="sng" dirty="0"/>
              <a:t>  </a:t>
            </a:r>
            <a:r>
              <a:rPr lang="en-US" sz="1800" b="0" dirty="0"/>
              <a:t>How do they influence the development of persons who frequently shift between worlds?  What are the broader social implications of frequent world shifting?</a:t>
            </a:r>
          </a:p>
        </p:txBody>
      </p:sp>
      <p:cxnSp>
        <p:nvCxnSpPr>
          <p:cNvPr id="36" name="Straight Connector 35">
            <a:extLst>
              <a:ext uri="{FF2B5EF4-FFF2-40B4-BE49-F238E27FC236}">
                <a16:creationId xmlns:a16="http://schemas.microsoft.com/office/drawing/2014/main" id="{CCA9EE57-F408-9BE2-AAB9-745E9F44AAEB}"/>
              </a:ext>
            </a:extLst>
          </p:cNvPr>
          <p:cNvCxnSpPr>
            <a:cxnSpLocks/>
          </p:cNvCxnSpPr>
          <p:nvPr/>
        </p:nvCxnSpPr>
        <p:spPr>
          <a:xfrm>
            <a:off x="-400050" y="1828800"/>
            <a:ext cx="4714875"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9344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nodeType="withEffect">
                                  <p:stCondLst>
                                    <p:cond delay="0"/>
                                  </p:stCondLst>
                                  <p:childTnLst>
                                    <p:set>
                                      <p:cBhvr>
                                        <p:cTn id="9" dur="1" fill="hold">
                                          <p:stCondLst>
                                            <p:cond delay="0"/>
                                          </p:stCondLst>
                                        </p:cTn>
                                        <p:tgtEl>
                                          <p:spTgt spid="32">
                                            <p:txEl>
                                              <p:pRg st="0" end="0"/>
                                            </p:txEl>
                                          </p:spTgt>
                                        </p:tgtEl>
                                        <p:attrNameLst>
                                          <p:attrName>style.visibility</p:attrName>
                                        </p:attrNameLst>
                                      </p:cBhvr>
                                      <p:to>
                                        <p:strVal val="visible"/>
                                      </p:to>
                                    </p:set>
                                    <p:animEffect transition="in" filter="fade">
                                      <p:cBhvr>
                                        <p:cTn id="10" dur="500"/>
                                        <p:tgtEl>
                                          <p:spTgt spid="32">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2">
                                            <p:txEl>
                                              <p:pRg st="1" end="1"/>
                                            </p:txEl>
                                          </p:spTgt>
                                        </p:tgtEl>
                                        <p:attrNameLst>
                                          <p:attrName>style.visibility</p:attrName>
                                        </p:attrNameLst>
                                      </p:cBhvr>
                                      <p:to>
                                        <p:strVal val="visible"/>
                                      </p:to>
                                    </p:set>
                                    <p:animEffect transition="in" filter="fade">
                                      <p:cBhvr>
                                        <p:cTn id="18" dur="500"/>
                                        <p:tgtEl>
                                          <p:spTgt spid="3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2">
                                            <p:txEl>
                                              <p:pRg st="2" end="2"/>
                                            </p:txEl>
                                          </p:spTgt>
                                        </p:tgtEl>
                                        <p:attrNameLst>
                                          <p:attrName>style.visibility</p:attrName>
                                        </p:attrNameLst>
                                      </p:cBhvr>
                                      <p:to>
                                        <p:strVal val="visible"/>
                                      </p:to>
                                    </p:set>
                                    <p:animEffect transition="in" filter="fade">
                                      <p:cBhvr>
                                        <p:cTn id="23" dur="500"/>
                                        <p:tgtEl>
                                          <p:spTgt spid="3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2">
                                            <p:txEl>
                                              <p:pRg st="3" end="3"/>
                                            </p:txEl>
                                          </p:spTgt>
                                        </p:tgtEl>
                                        <p:attrNameLst>
                                          <p:attrName>style.visibility</p:attrName>
                                        </p:attrNameLst>
                                      </p:cBhvr>
                                      <p:to>
                                        <p:strVal val="visible"/>
                                      </p:to>
                                    </p:set>
                                    <p:animEffect transition="in" filter="fade">
                                      <p:cBhvr>
                                        <p:cTn id="28" dur="500"/>
                                        <p:tgtEl>
                                          <p:spTgt spid="32">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0" nodeType="clickEffect">
                                  <p:stCondLst>
                                    <p:cond delay="0"/>
                                  </p:stCondLst>
                                  <p:childTnLst>
                                    <p:animEffect transition="out" filter="fade">
                                      <p:cBhvr>
                                        <p:cTn id="32" dur="500"/>
                                        <p:tgtEl>
                                          <p:spTgt spid="32">
                                            <p:txEl>
                                              <p:pRg st="0" end="0"/>
                                            </p:txEl>
                                          </p:spTgt>
                                        </p:tgtEl>
                                      </p:cBhvr>
                                    </p:animEffect>
                                    <p:set>
                                      <p:cBhvr>
                                        <p:cTn id="33" dur="1" fill="hold">
                                          <p:stCondLst>
                                            <p:cond delay="499"/>
                                          </p:stCondLst>
                                        </p:cTn>
                                        <p:tgtEl>
                                          <p:spTgt spid="32">
                                            <p:txEl>
                                              <p:pRg st="0" end="0"/>
                                            </p:txEl>
                                          </p:spTgt>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500"/>
                                        <p:tgtEl>
                                          <p:spTgt spid="32">
                                            <p:txEl>
                                              <p:pRg st="1" end="1"/>
                                            </p:txEl>
                                          </p:spTgt>
                                        </p:tgtEl>
                                      </p:cBhvr>
                                    </p:animEffect>
                                    <p:set>
                                      <p:cBhvr>
                                        <p:cTn id="36" dur="1" fill="hold">
                                          <p:stCondLst>
                                            <p:cond delay="499"/>
                                          </p:stCondLst>
                                        </p:cTn>
                                        <p:tgtEl>
                                          <p:spTgt spid="32">
                                            <p:txEl>
                                              <p:pRg st="1" end="1"/>
                                            </p:txEl>
                                          </p:spTgt>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500"/>
                                        <p:tgtEl>
                                          <p:spTgt spid="32">
                                            <p:txEl>
                                              <p:pRg st="2" end="2"/>
                                            </p:txEl>
                                          </p:spTgt>
                                        </p:tgtEl>
                                      </p:cBhvr>
                                    </p:animEffect>
                                    <p:set>
                                      <p:cBhvr>
                                        <p:cTn id="39" dur="1" fill="hold">
                                          <p:stCondLst>
                                            <p:cond delay="499"/>
                                          </p:stCondLst>
                                        </p:cTn>
                                        <p:tgtEl>
                                          <p:spTgt spid="32">
                                            <p:txEl>
                                              <p:pRg st="2" end="2"/>
                                            </p:txEl>
                                          </p:spTgt>
                                        </p:tgtEl>
                                        <p:attrNameLst>
                                          <p:attrName>style.visibility</p:attrName>
                                        </p:attrNameLst>
                                      </p:cBhvr>
                                      <p:to>
                                        <p:strVal val="hidden"/>
                                      </p:to>
                                    </p:set>
                                  </p:childTnLst>
                                </p:cTn>
                              </p:par>
                              <p:par>
                                <p:cTn id="40" presetID="10" presetClass="exit" presetSubtype="0" fill="hold" grpId="0" nodeType="withEffect">
                                  <p:stCondLst>
                                    <p:cond delay="0"/>
                                  </p:stCondLst>
                                  <p:childTnLst>
                                    <p:animEffect transition="out" filter="fade">
                                      <p:cBhvr>
                                        <p:cTn id="41" dur="500"/>
                                        <p:tgtEl>
                                          <p:spTgt spid="32">
                                            <p:txEl>
                                              <p:pRg st="3" end="3"/>
                                            </p:txEl>
                                          </p:spTgt>
                                        </p:tgtEl>
                                      </p:cBhvr>
                                    </p:animEffect>
                                    <p:set>
                                      <p:cBhvr>
                                        <p:cTn id="42" dur="1" fill="hold">
                                          <p:stCondLst>
                                            <p:cond delay="499"/>
                                          </p:stCondLst>
                                        </p:cTn>
                                        <p:tgtEl>
                                          <p:spTgt spid="32">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A65DEDB-CFA9-9EA7-018E-FB0EF0DF966B}"/>
              </a:ext>
            </a:extLst>
          </p:cNvPr>
          <p:cNvSpPr>
            <a:spLocks noGrp="1"/>
          </p:cNvSpPr>
          <p:nvPr>
            <p:ph type="body" idx="1"/>
          </p:nvPr>
        </p:nvSpPr>
        <p:spPr>
          <a:xfrm>
            <a:off x="1102605" y="2343149"/>
            <a:ext cx="7662304" cy="2886075"/>
          </a:xfrm>
        </p:spPr>
        <p:txBody>
          <a:bodyPr>
            <a:normAutofit/>
          </a:bodyPr>
          <a:lstStyle/>
          <a:p>
            <a:pPr>
              <a:spcBef>
                <a:spcPts val="0"/>
              </a:spcBef>
            </a:pPr>
            <a:r>
              <a:rPr lang="en-US" sz="1800" b="1" i="0" u="sng" dirty="0">
                <a:effectLst/>
              </a:rPr>
              <a:t>Basic problem</a:t>
            </a:r>
            <a:r>
              <a:rPr lang="en-US" sz="1800" b="1" i="0" dirty="0">
                <a:effectLst/>
              </a:rPr>
              <a:t>:  </a:t>
            </a:r>
            <a:r>
              <a:rPr lang="en-US" sz="1800" b="0" i="0" dirty="0">
                <a:effectLst/>
              </a:rPr>
              <a:t>The proposed metaverse employs technology to generate a </a:t>
            </a:r>
            <a:r>
              <a:rPr lang="en-US" sz="1800" b="1" i="1" dirty="0">
                <a:effectLst/>
              </a:rPr>
              <a:t>sense</a:t>
            </a:r>
            <a:r>
              <a:rPr lang="en-US" sz="1800" b="1" dirty="0">
                <a:effectLst/>
              </a:rPr>
              <a:t> of presence</a:t>
            </a:r>
            <a:r>
              <a:rPr lang="en-US" sz="1800" b="0" dirty="0">
                <a:effectLst/>
              </a:rPr>
              <a:t>.  We are generally wired to experience presence as a marker of co-subjectivity, or of sharing a space with another agent or person.  However, with the metaverse and similar technologies, this presence</a:t>
            </a:r>
            <a:r>
              <a:rPr lang="en-US" sz="1800" b="0" i="1" dirty="0">
                <a:effectLst/>
              </a:rPr>
              <a:t> is </a:t>
            </a:r>
            <a:r>
              <a:rPr lang="en-US" sz="1800" b="1" i="1" dirty="0">
                <a:effectLst/>
              </a:rPr>
              <a:t>only ever a sense</a:t>
            </a:r>
            <a:r>
              <a:rPr lang="en-US" sz="1800" b="0" dirty="0">
                <a:effectLst/>
              </a:rPr>
              <a:t>, and, more often than not, a misleading one. </a:t>
            </a:r>
          </a:p>
          <a:p>
            <a:pPr>
              <a:spcBef>
                <a:spcPts val="0"/>
              </a:spcBef>
            </a:pPr>
            <a:endParaRPr lang="en-US" sz="1800" i="1" dirty="0"/>
          </a:p>
          <a:p>
            <a:pPr>
              <a:spcBef>
                <a:spcPts val="0"/>
              </a:spcBef>
            </a:pPr>
            <a:r>
              <a:rPr lang="en-US" sz="1800" dirty="0"/>
              <a:t>This sense is manipulable on a technical level, and is in the hands of dubious corporate actors.</a:t>
            </a:r>
          </a:p>
        </p:txBody>
      </p:sp>
    </p:spTree>
    <p:extLst>
      <p:ext uri="{BB962C8B-B14F-4D97-AF65-F5344CB8AC3E}">
        <p14:creationId xmlns:p14="http://schemas.microsoft.com/office/powerpoint/2010/main" val="3547703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Graphic 32" descr="Virtual Reality headset with solid fill">
            <a:extLst>
              <a:ext uri="{FF2B5EF4-FFF2-40B4-BE49-F238E27FC236}">
                <a16:creationId xmlns:a16="http://schemas.microsoft.com/office/drawing/2014/main" id="{E995DE85-645E-1FF1-9021-DFE45D4DB171}"/>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6534472" y="976661"/>
            <a:ext cx="4904677" cy="4904677"/>
          </a:xfrm>
          <a:custGeom>
            <a:avLst/>
            <a:gdLst/>
            <a:ahLst/>
            <a:cxnLst/>
            <a:rect l="l" t="t" r="r" b="b"/>
            <a:pathLst>
              <a:path w="5102225" h="5761037">
                <a:moveTo>
                  <a:pt x="0" y="0"/>
                </a:moveTo>
                <a:lnTo>
                  <a:pt x="5102225" y="0"/>
                </a:lnTo>
                <a:lnTo>
                  <a:pt x="5102225" y="5761037"/>
                </a:lnTo>
                <a:lnTo>
                  <a:pt x="0" y="5761037"/>
                </a:lnTo>
                <a:close/>
              </a:path>
            </a:pathLst>
          </a:custGeom>
        </p:spPr>
      </p:pic>
      <p:sp>
        <p:nvSpPr>
          <p:cNvPr id="34" name="Rectangle 33">
            <a:extLst>
              <a:ext uri="{FF2B5EF4-FFF2-40B4-BE49-F238E27FC236}">
                <a16:creationId xmlns:a16="http://schemas.microsoft.com/office/drawing/2014/main" id="{A1882BD1-B225-D9A9-CC96-E7E1922A3DD8}"/>
              </a:ext>
            </a:extLst>
          </p:cNvPr>
          <p:cNvSpPr/>
          <p:nvPr/>
        </p:nvSpPr>
        <p:spPr>
          <a:xfrm>
            <a:off x="-180975" y="295275"/>
            <a:ext cx="2628900" cy="214312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 name="Title 1">
            <a:extLst>
              <a:ext uri="{FF2B5EF4-FFF2-40B4-BE49-F238E27FC236}">
                <a16:creationId xmlns:a16="http://schemas.microsoft.com/office/drawing/2014/main" id="{F52E6D23-78A6-BF71-A476-EB347E84F805}"/>
              </a:ext>
            </a:extLst>
          </p:cNvPr>
          <p:cNvSpPr>
            <a:spLocks noGrp="1"/>
          </p:cNvSpPr>
          <p:nvPr>
            <p:ph type="title"/>
          </p:nvPr>
        </p:nvSpPr>
        <p:spPr>
          <a:xfrm>
            <a:off x="652683" y="851277"/>
            <a:ext cx="4328892" cy="790575"/>
          </a:xfrm>
        </p:spPr>
        <p:txBody>
          <a:bodyPr anchor="b">
            <a:normAutofit/>
          </a:bodyPr>
          <a:lstStyle/>
          <a:p>
            <a:pPr algn="l"/>
            <a:r>
              <a:rPr lang="en-US" sz="2200" dirty="0">
                <a:latin typeface="Calibri" panose="020F0502020204030204" pitchFamily="34" charset="0"/>
                <a:cs typeface="Calibri" panose="020F0502020204030204" pitchFamily="34" charset="0"/>
              </a:rPr>
              <a:t>VR, XR, Phenomenology, &amp; Agency</a:t>
            </a:r>
          </a:p>
        </p:txBody>
      </p:sp>
      <p:sp>
        <p:nvSpPr>
          <p:cNvPr id="32" name="Content Placeholder 2">
            <a:extLst>
              <a:ext uri="{FF2B5EF4-FFF2-40B4-BE49-F238E27FC236}">
                <a16:creationId xmlns:a16="http://schemas.microsoft.com/office/drawing/2014/main" id="{7BE1233F-F467-6DDA-D0C6-44D911789BD2}"/>
              </a:ext>
            </a:extLst>
          </p:cNvPr>
          <p:cNvSpPr txBox="1">
            <a:spLocks/>
          </p:cNvSpPr>
          <p:nvPr/>
        </p:nvSpPr>
        <p:spPr>
          <a:xfrm>
            <a:off x="652683" y="2197853"/>
            <a:ext cx="4878240" cy="4118273"/>
          </a:xfrm>
          <a:prstGeom prst="rect">
            <a:avLst/>
          </a:prstGeom>
        </p:spPr>
        <p:txBody>
          <a:bodyPr vert="horz" lIns="91440" tIns="45720" rIns="91440" bIns="45720" rtlCol="0" anchor="t">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lang="en-US" sz="1050" kern="1200"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l">
              <a:lnSpc>
                <a:spcPct val="100000"/>
              </a:lnSpc>
              <a:spcBef>
                <a:spcPts val="0"/>
              </a:spcBef>
              <a:spcAft>
                <a:spcPts val="600"/>
              </a:spcAft>
            </a:pPr>
            <a:r>
              <a:rPr lang="en-US" sz="2000" b="1" u="sng" dirty="0"/>
              <a:t>XR Specific Ethical Concerns:</a:t>
            </a:r>
          </a:p>
          <a:p>
            <a:pPr marL="285750" indent="-285750" algn="l">
              <a:lnSpc>
                <a:spcPct val="100000"/>
              </a:lnSpc>
              <a:spcBef>
                <a:spcPts val="0"/>
              </a:spcBef>
              <a:spcAft>
                <a:spcPts val="600"/>
              </a:spcAft>
              <a:buFont typeface="Arial" panose="020B0604020202020204" pitchFamily="34" charset="0"/>
              <a:buChar char="•"/>
            </a:pPr>
            <a:r>
              <a:rPr lang="en-US" sz="1800" dirty="0"/>
              <a:t>Changing relationships to objects (cognitive offloading)</a:t>
            </a:r>
          </a:p>
          <a:p>
            <a:pPr marL="285750" indent="-285750" algn="l">
              <a:lnSpc>
                <a:spcPct val="100000"/>
              </a:lnSpc>
              <a:spcBef>
                <a:spcPts val="0"/>
              </a:spcBef>
              <a:spcAft>
                <a:spcPts val="600"/>
              </a:spcAft>
              <a:buFont typeface="Arial" panose="020B0604020202020204" pitchFamily="34" charset="0"/>
              <a:buChar char="•"/>
            </a:pPr>
            <a:r>
              <a:rPr lang="en-US" sz="1800" dirty="0"/>
              <a:t>Changing relationships with the natural world (Environmental Justice/Control Fetishism)</a:t>
            </a:r>
          </a:p>
          <a:p>
            <a:pPr marL="285750" indent="-285750" algn="l">
              <a:lnSpc>
                <a:spcPct val="100000"/>
              </a:lnSpc>
              <a:spcBef>
                <a:spcPts val="0"/>
              </a:spcBef>
              <a:spcAft>
                <a:spcPts val="600"/>
              </a:spcAft>
              <a:buFont typeface="Arial" panose="020B0604020202020204" pitchFamily="34" charset="0"/>
              <a:buChar char="•"/>
            </a:pPr>
            <a:r>
              <a:rPr lang="en-US" sz="1800" dirty="0"/>
              <a:t>Changing relationships with each other (avatars and filters)</a:t>
            </a:r>
          </a:p>
          <a:p>
            <a:pPr marL="285750" indent="-285750" algn="l">
              <a:lnSpc>
                <a:spcPct val="100000"/>
              </a:lnSpc>
              <a:spcBef>
                <a:spcPts val="0"/>
              </a:spcBef>
              <a:spcAft>
                <a:spcPts val="600"/>
              </a:spcAft>
              <a:buFont typeface="Arial" panose="020B0604020202020204" pitchFamily="34" charset="0"/>
              <a:buChar char="•"/>
            </a:pPr>
            <a:r>
              <a:rPr lang="en-US" sz="1800" dirty="0"/>
              <a:t>Racial bias, lookism, and gender discrimination</a:t>
            </a:r>
          </a:p>
          <a:p>
            <a:pPr marL="285750" indent="-285750" algn="l">
              <a:lnSpc>
                <a:spcPct val="100000"/>
              </a:lnSpc>
              <a:spcBef>
                <a:spcPts val="0"/>
              </a:spcBef>
              <a:spcAft>
                <a:spcPts val="600"/>
              </a:spcAft>
              <a:buFont typeface="Arial" panose="020B0604020202020204" pitchFamily="34" charset="0"/>
              <a:buChar char="•"/>
            </a:pPr>
            <a:r>
              <a:rPr lang="en-US" sz="1800" dirty="0"/>
              <a:t>Gamification/metric manipulation</a:t>
            </a:r>
          </a:p>
          <a:p>
            <a:pPr marL="285750" indent="-285750" algn="l">
              <a:lnSpc>
                <a:spcPct val="100000"/>
              </a:lnSpc>
              <a:spcBef>
                <a:spcPts val="0"/>
              </a:spcBef>
              <a:spcAft>
                <a:spcPts val="600"/>
              </a:spcAft>
              <a:buFont typeface="Arial" panose="020B0604020202020204" pitchFamily="34" charset="0"/>
              <a:buChar char="•"/>
            </a:pPr>
            <a:r>
              <a:rPr lang="en-US" sz="1800" b="1" dirty="0"/>
              <a:t>Behavior and value manipulation—perhaps more directly than any other emerging technology, XR has the potential to directly change our systems of value.  This is especially concerning given how current technologies are unregulated and controlled by dubious corporate actors.  </a:t>
            </a:r>
          </a:p>
        </p:txBody>
      </p:sp>
      <p:cxnSp>
        <p:nvCxnSpPr>
          <p:cNvPr id="36" name="Straight Connector 35">
            <a:extLst>
              <a:ext uri="{FF2B5EF4-FFF2-40B4-BE49-F238E27FC236}">
                <a16:creationId xmlns:a16="http://schemas.microsoft.com/office/drawing/2014/main" id="{CCA9EE57-F408-9BE2-AAB9-745E9F44AAEB}"/>
              </a:ext>
            </a:extLst>
          </p:cNvPr>
          <p:cNvCxnSpPr>
            <a:cxnSpLocks/>
          </p:cNvCxnSpPr>
          <p:nvPr/>
        </p:nvCxnSpPr>
        <p:spPr>
          <a:xfrm>
            <a:off x="-400050" y="1828800"/>
            <a:ext cx="4714875"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2710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Effect transition="in" filter="fade">
                                      <p:cBhvr>
                                        <p:cTn id="7" dur="500"/>
                                        <p:tgtEl>
                                          <p:spTgt spid="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
                                            <p:txEl>
                                              <p:pRg st="1" end="1"/>
                                            </p:txEl>
                                          </p:spTgt>
                                        </p:tgtEl>
                                        <p:attrNameLst>
                                          <p:attrName>style.visibility</p:attrName>
                                        </p:attrNameLst>
                                      </p:cBhvr>
                                      <p:to>
                                        <p:strVal val="visible"/>
                                      </p:to>
                                    </p:set>
                                    <p:animEffect transition="in" filter="fade">
                                      <p:cBhvr>
                                        <p:cTn id="12" dur="500"/>
                                        <p:tgtEl>
                                          <p:spTgt spid="3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
                                            <p:txEl>
                                              <p:pRg st="2" end="2"/>
                                            </p:txEl>
                                          </p:spTgt>
                                        </p:tgtEl>
                                        <p:attrNameLst>
                                          <p:attrName>style.visibility</p:attrName>
                                        </p:attrNameLst>
                                      </p:cBhvr>
                                      <p:to>
                                        <p:strVal val="visible"/>
                                      </p:to>
                                    </p:set>
                                    <p:animEffect transition="in" filter="fade">
                                      <p:cBhvr>
                                        <p:cTn id="17" dur="500"/>
                                        <p:tgtEl>
                                          <p:spTgt spid="3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
                                            <p:txEl>
                                              <p:pRg st="3" end="3"/>
                                            </p:txEl>
                                          </p:spTgt>
                                        </p:tgtEl>
                                        <p:attrNameLst>
                                          <p:attrName>style.visibility</p:attrName>
                                        </p:attrNameLst>
                                      </p:cBhvr>
                                      <p:to>
                                        <p:strVal val="visible"/>
                                      </p:to>
                                    </p:set>
                                    <p:animEffect transition="in" filter="fade">
                                      <p:cBhvr>
                                        <p:cTn id="22" dur="500"/>
                                        <p:tgtEl>
                                          <p:spTgt spid="3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
                                            <p:txEl>
                                              <p:pRg st="4" end="4"/>
                                            </p:txEl>
                                          </p:spTgt>
                                        </p:tgtEl>
                                        <p:attrNameLst>
                                          <p:attrName>style.visibility</p:attrName>
                                        </p:attrNameLst>
                                      </p:cBhvr>
                                      <p:to>
                                        <p:strVal val="visible"/>
                                      </p:to>
                                    </p:set>
                                    <p:animEffect transition="in" filter="fade">
                                      <p:cBhvr>
                                        <p:cTn id="27" dur="500"/>
                                        <p:tgtEl>
                                          <p:spTgt spid="3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2">
                                            <p:txEl>
                                              <p:pRg st="5" end="5"/>
                                            </p:txEl>
                                          </p:spTgt>
                                        </p:tgtEl>
                                        <p:attrNameLst>
                                          <p:attrName>style.visibility</p:attrName>
                                        </p:attrNameLst>
                                      </p:cBhvr>
                                      <p:to>
                                        <p:strVal val="visible"/>
                                      </p:to>
                                    </p:set>
                                    <p:animEffect transition="in" filter="fade">
                                      <p:cBhvr>
                                        <p:cTn id="32" dur="500"/>
                                        <p:tgtEl>
                                          <p:spTgt spid="3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2">
                                            <p:txEl>
                                              <p:pRg st="6" end="6"/>
                                            </p:txEl>
                                          </p:spTgt>
                                        </p:tgtEl>
                                        <p:attrNameLst>
                                          <p:attrName>style.visibility</p:attrName>
                                        </p:attrNameLst>
                                      </p:cBhvr>
                                      <p:to>
                                        <p:strVal val="visible"/>
                                      </p:to>
                                    </p:set>
                                    <p:animEffect transition="in" filter="fade">
                                      <p:cBhvr>
                                        <p:cTn id="37" dur="500"/>
                                        <p:tgtEl>
                                          <p:spTgt spid="3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33"/>
                                        </p:tgtEl>
                                      </p:cBhvr>
                                    </p:animEffect>
                                    <p:set>
                                      <p:cBhvr>
                                        <p:cTn id="42" dur="1" fill="hold">
                                          <p:stCondLst>
                                            <p:cond delay="499"/>
                                          </p:stCondLst>
                                        </p:cTn>
                                        <p:tgtEl>
                                          <p:spTgt spid="33"/>
                                        </p:tgtEl>
                                        <p:attrNameLst>
                                          <p:attrName>style.visibility</p:attrName>
                                        </p:attrNameLst>
                                      </p:cBhvr>
                                      <p:to>
                                        <p:strVal val="hidden"/>
                                      </p:to>
                                    </p:set>
                                  </p:childTnLst>
                                </p:cTn>
                              </p:par>
                              <p:par>
                                <p:cTn id="43" presetID="10" presetClass="exit" presetSubtype="0" fill="hold" grpId="0" nodeType="withEffect">
                                  <p:stCondLst>
                                    <p:cond delay="0"/>
                                  </p:stCondLst>
                                  <p:childTnLst>
                                    <p:animEffect transition="out" filter="fade">
                                      <p:cBhvr>
                                        <p:cTn id="44" dur="500"/>
                                        <p:tgtEl>
                                          <p:spTgt spid="32">
                                            <p:txEl>
                                              <p:pRg st="0" end="0"/>
                                            </p:txEl>
                                          </p:spTgt>
                                        </p:tgtEl>
                                      </p:cBhvr>
                                    </p:animEffect>
                                    <p:set>
                                      <p:cBhvr>
                                        <p:cTn id="45" dur="1" fill="hold">
                                          <p:stCondLst>
                                            <p:cond delay="499"/>
                                          </p:stCondLst>
                                        </p:cTn>
                                        <p:tgtEl>
                                          <p:spTgt spid="32">
                                            <p:txEl>
                                              <p:pRg st="0" end="0"/>
                                            </p:txEl>
                                          </p:spTgt>
                                        </p:tgtEl>
                                        <p:attrNameLst>
                                          <p:attrName>style.visibility</p:attrName>
                                        </p:attrNameLst>
                                      </p:cBhvr>
                                      <p:to>
                                        <p:strVal val="hidden"/>
                                      </p:to>
                                    </p:set>
                                  </p:childTnLst>
                                </p:cTn>
                              </p:par>
                              <p:par>
                                <p:cTn id="46" presetID="10" presetClass="exit" presetSubtype="0" fill="hold" grpId="0" nodeType="withEffect">
                                  <p:stCondLst>
                                    <p:cond delay="0"/>
                                  </p:stCondLst>
                                  <p:childTnLst>
                                    <p:animEffect transition="out" filter="fade">
                                      <p:cBhvr>
                                        <p:cTn id="47" dur="500"/>
                                        <p:tgtEl>
                                          <p:spTgt spid="32">
                                            <p:txEl>
                                              <p:pRg st="1" end="1"/>
                                            </p:txEl>
                                          </p:spTgt>
                                        </p:tgtEl>
                                      </p:cBhvr>
                                    </p:animEffect>
                                    <p:set>
                                      <p:cBhvr>
                                        <p:cTn id="48" dur="1" fill="hold">
                                          <p:stCondLst>
                                            <p:cond delay="499"/>
                                          </p:stCondLst>
                                        </p:cTn>
                                        <p:tgtEl>
                                          <p:spTgt spid="32">
                                            <p:txEl>
                                              <p:pRg st="1" end="1"/>
                                            </p:txEl>
                                          </p:spTgt>
                                        </p:tgtEl>
                                        <p:attrNameLst>
                                          <p:attrName>style.visibility</p:attrName>
                                        </p:attrNameLst>
                                      </p:cBhvr>
                                      <p:to>
                                        <p:strVal val="hidden"/>
                                      </p:to>
                                    </p:set>
                                  </p:childTnLst>
                                </p:cTn>
                              </p:par>
                              <p:par>
                                <p:cTn id="49" presetID="10" presetClass="exit" presetSubtype="0" fill="hold" grpId="0" nodeType="withEffect">
                                  <p:stCondLst>
                                    <p:cond delay="0"/>
                                  </p:stCondLst>
                                  <p:childTnLst>
                                    <p:animEffect transition="out" filter="fade">
                                      <p:cBhvr>
                                        <p:cTn id="50" dur="500"/>
                                        <p:tgtEl>
                                          <p:spTgt spid="32">
                                            <p:txEl>
                                              <p:pRg st="2" end="2"/>
                                            </p:txEl>
                                          </p:spTgt>
                                        </p:tgtEl>
                                      </p:cBhvr>
                                    </p:animEffect>
                                    <p:set>
                                      <p:cBhvr>
                                        <p:cTn id="51" dur="1" fill="hold">
                                          <p:stCondLst>
                                            <p:cond delay="499"/>
                                          </p:stCondLst>
                                        </p:cTn>
                                        <p:tgtEl>
                                          <p:spTgt spid="32">
                                            <p:txEl>
                                              <p:pRg st="2" end="2"/>
                                            </p:txEl>
                                          </p:spTgt>
                                        </p:tgtEl>
                                        <p:attrNameLst>
                                          <p:attrName>style.visibility</p:attrName>
                                        </p:attrNameLst>
                                      </p:cBhvr>
                                      <p:to>
                                        <p:strVal val="hidden"/>
                                      </p:to>
                                    </p:set>
                                  </p:childTnLst>
                                </p:cTn>
                              </p:par>
                              <p:par>
                                <p:cTn id="52" presetID="10" presetClass="exit" presetSubtype="0" fill="hold" grpId="0" nodeType="withEffect">
                                  <p:stCondLst>
                                    <p:cond delay="0"/>
                                  </p:stCondLst>
                                  <p:childTnLst>
                                    <p:animEffect transition="out" filter="fade">
                                      <p:cBhvr>
                                        <p:cTn id="53" dur="500"/>
                                        <p:tgtEl>
                                          <p:spTgt spid="32">
                                            <p:txEl>
                                              <p:pRg st="3" end="3"/>
                                            </p:txEl>
                                          </p:spTgt>
                                        </p:tgtEl>
                                      </p:cBhvr>
                                    </p:animEffect>
                                    <p:set>
                                      <p:cBhvr>
                                        <p:cTn id="54" dur="1" fill="hold">
                                          <p:stCondLst>
                                            <p:cond delay="499"/>
                                          </p:stCondLst>
                                        </p:cTn>
                                        <p:tgtEl>
                                          <p:spTgt spid="32">
                                            <p:txEl>
                                              <p:pRg st="3" end="3"/>
                                            </p:txEl>
                                          </p:spTgt>
                                        </p:tgtEl>
                                        <p:attrNameLst>
                                          <p:attrName>style.visibility</p:attrName>
                                        </p:attrNameLst>
                                      </p:cBhvr>
                                      <p:to>
                                        <p:strVal val="hidden"/>
                                      </p:to>
                                    </p:set>
                                  </p:childTnLst>
                                </p:cTn>
                              </p:par>
                              <p:par>
                                <p:cTn id="55" presetID="10" presetClass="exit" presetSubtype="0" fill="hold" grpId="0" nodeType="withEffect">
                                  <p:stCondLst>
                                    <p:cond delay="0"/>
                                  </p:stCondLst>
                                  <p:childTnLst>
                                    <p:animEffect transition="out" filter="fade">
                                      <p:cBhvr>
                                        <p:cTn id="56" dur="500"/>
                                        <p:tgtEl>
                                          <p:spTgt spid="32">
                                            <p:txEl>
                                              <p:pRg st="4" end="4"/>
                                            </p:txEl>
                                          </p:spTgt>
                                        </p:tgtEl>
                                      </p:cBhvr>
                                    </p:animEffect>
                                    <p:set>
                                      <p:cBhvr>
                                        <p:cTn id="57" dur="1" fill="hold">
                                          <p:stCondLst>
                                            <p:cond delay="499"/>
                                          </p:stCondLst>
                                        </p:cTn>
                                        <p:tgtEl>
                                          <p:spTgt spid="32">
                                            <p:txEl>
                                              <p:pRg st="4" end="4"/>
                                            </p:txEl>
                                          </p:spTgt>
                                        </p:tgtEl>
                                        <p:attrNameLst>
                                          <p:attrName>style.visibility</p:attrName>
                                        </p:attrNameLst>
                                      </p:cBhvr>
                                      <p:to>
                                        <p:strVal val="hidden"/>
                                      </p:to>
                                    </p:set>
                                  </p:childTnLst>
                                </p:cTn>
                              </p:par>
                              <p:par>
                                <p:cTn id="58" presetID="10" presetClass="exit" presetSubtype="0" fill="hold" grpId="0" nodeType="withEffect">
                                  <p:stCondLst>
                                    <p:cond delay="0"/>
                                  </p:stCondLst>
                                  <p:childTnLst>
                                    <p:animEffect transition="out" filter="fade">
                                      <p:cBhvr>
                                        <p:cTn id="59" dur="500"/>
                                        <p:tgtEl>
                                          <p:spTgt spid="32">
                                            <p:txEl>
                                              <p:pRg st="5" end="5"/>
                                            </p:txEl>
                                          </p:spTgt>
                                        </p:tgtEl>
                                      </p:cBhvr>
                                    </p:animEffect>
                                    <p:set>
                                      <p:cBhvr>
                                        <p:cTn id="60" dur="1" fill="hold">
                                          <p:stCondLst>
                                            <p:cond delay="499"/>
                                          </p:stCondLst>
                                        </p:cTn>
                                        <p:tgtEl>
                                          <p:spTgt spid="32">
                                            <p:txEl>
                                              <p:pRg st="5" end="5"/>
                                            </p:txEl>
                                          </p:spTgt>
                                        </p:tgtEl>
                                        <p:attrNameLst>
                                          <p:attrName>style.visibility</p:attrName>
                                        </p:attrNameLst>
                                      </p:cBhvr>
                                      <p:to>
                                        <p:strVal val="hidden"/>
                                      </p:to>
                                    </p:set>
                                  </p:childTnLst>
                                </p:cTn>
                              </p:par>
                              <p:par>
                                <p:cTn id="61" presetID="10" presetClass="exit" presetSubtype="0" fill="hold" grpId="0" nodeType="withEffect">
                                  <p:stCondLst>
                                    <p:cond delay="0"/>
                                  </p:stCondLst>
                                  <p:childTnLst>
                                    <p:animEffect transition="out" filter="fade">
                                      <p:cBhvr>
                                        <p:cTn id="62" dur="500"/>
                                        <p:tgtEl>
                                          <p:spTgt spid="32">
                                            <p:txEl>
                                              <p:pRg st="6" end="6"/>
                                            </p:txEl>
                                          </p:spTgt>
                                        </p:tgtEl>
                                      </p:cBhvr>
                                    </p:animEffect>
                                    <p:set>
                                      <p:cBhvr>
                                        <p:cTn id="63" dur="1" fill="hold">
                                          <p:stCondLst>
                                            <p:cond delay="499"/>
                                          </p:stCondLst>
                                        </p:cTn>
                                        <p:tgtEl>
                                          <p:spTgt spid="32">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A1882BD1-B225-D9A9-CC96-E7E1922A3DD8}"/>
              </a:ext>
            </a:extLst>
          </p:cNvPr>
          <p:cNvSpPr/>
          <p:nvPr/>
        </p:nvSpPr>
        <p:spPr>
          <a:xfrm>
            <a:off x="-180975" y="295275"/>
            <a:ext cx="2628900" cy="214312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 name="Title 1">
            <a:extLst>
              <a:ext uri="{FF2B5EF4-FFF2-40B4-BE49-F238E27FC236}">
                <a16:creationId xmlns:a16="http://schemas.microsoft.com/office/drawing/2014/main" id="{F52E6D23-78A6-BF71-A476-EB347E84F805}"/>
              </a:ext>
            </a:extLst>
          </p:cNvPr>
          <p:cNvSpPr>
            <a:spLocks noGrp="1"/>
          </p:cNvSpPr>
          <p:nvPr>
            <p:ph type="title"/>
          </p:nvPr>
        </p:nvSpPr>
        <p:spPr>
          <a:xfrm>
            <a:off x="652683" y="851277"/>
            <a:ext cx="4328892" cy="790575"/>
          </a:xfrm>
        </p:spPr>
        <p:txBody>
          <a:bodyPr anchor="b">
            <a:normAutofit/>
          </a:bodyPr>
          <a:lstStyle/>
          <a:p>
            <a:pPr algn="l"/>
            <a:r>
              <a:rPr lang="en-US" sz="2200" dirty="0">
                <a:latin typeface="Calibri" panose="020F0502020204030204" pitchFamily="34" charset="0"/>
                <a:cs typeface="Calibri" panose="020F0502020204030204" pitchFamily="34" charset="0"/>
              </a:rPr>
              <a:t>XR, Phenomenology, &amp; Agency</a:t>
            </a:r>
          </a:p>
        </p:txBody>
      </p:sp>
      <p:sp>
        <p:nvSpPr>
          <p:cNvPr id="32" name="Content Placeholder 2">
            <a:extLst>
              <a:ext uri="{FF2B5EF4-FFF2-40B4-BE49-F238E27FC236}">
                <a16:creationId xmlns:a16="http://schemas.microsoft.com/office/drawing/2014/main" id="{7BE1233F-F467-6DDA-D0C6-44D911789BD2}"/>
              </a:ext>
            </a:extLst>
          </p:cNvPr>
          <p:cNvSpPr txBox="1">
            <a:spLocks/>
          </p:cNvSpPr>
          <p:nvPr/>
        </p:nvSpPr>
        <p:spPr>
          <a:xfrm>
            <a:off x="652683" y="1828800"/>
            <a:ext cx="5194528" cy="3683484"/>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lang="en-US" sz="1050" kern="1200"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28600" lvl="0" indent="-228600" algn="l">
              <a:lnSpc>
                <a:spcPct val="110000"/>
              </a:lnSpc>
              <a:spcAft>
                <a:spcPts val="800"/>
              </a:spcAft>
            </a:pPr>
            <a:r>
              <a:rPr lang="en-US" sz="1700" b="1" u="sng" spc="0" dirty="0">
                <a:solidFill>
                  <a:srgbClr val="FFFFFF"/>
                </a:solidFill>
                <a:latin typeface="+mn-lt"/>
                <a:ea typeface="+mn-ea"/>
                <a:cs typeface="+mn-cs"/>
              </a:rPr>
              <a:t>Definitions</a:t>
            </a:r>
          </a:p>
          <a:p>
            <a:pPr lvl="0" indent="-228600" algn="l">
              <a:lnSpc>
                <a:spcPct val="100000"/>
              </a:lnSpc>
              <a:spcBef>
                <a:spcPts val="0"/>
              </a:spcBef>
            </a:pPr>
            <a:r>
              <a:rPr lang="en-US" sz="1700" b="1" spc="0" dirty="0">
                <a:solidFill>
                  <a:srgbClr val="FFFFFF"/>
                </a:solidFill>
                <a:latin typeface="+mn-lt"/>
                <a:ea typeface="+mn-ea"/>
                <a:cs typeface="+mn-cs"/>
              </a:rPr>
              <a:t>XR/VR/AR/MR</a:t>
            </a:r>
            <a:r>
              <a:rPr lang="en-US" sz="1700" spc="0" dirty="0">
                <a:solidFill>
                  <a:srgbClr val="FFFFFF"/>
                </a:solidFill>
                <a:latin typeface="+mn-lt"/>
                <a:ea typeface="+mn-ea"/>
                <a:cs typeface="+mn-cs"/>
              </a:rPr>
              <a:t>:  </a:t>
            </a:r>
            <a:r>
              <a:rPr lang="en-US" sz="1700" i="1" spc="0" dirty="0">
                <a:solidFill>
                  <a:srgbClr val="FFFFFF"/>
                </a:solidFill>
                <a:latin typeface="+mn-lt"/>
                <a:ea typeface="+mn-ea"/>
                <a:cs typeface="+mn-cs"/>
              </a:rPr>
              <a:t>Technologies that allow users to enter a virtual world space, or insert virtual objects into an existing world space</a:t>
            </a:r>
          </a:p>
          <a:p>
            <a:pPr lvl="0" indent="-228600" algn="l">
              <a:lnSpc>
                <a:spcPct val="100000"/>
              </a:lnSpc>
              <a:spcBef>
                <a:spcPts val="0"/>
              </a:spcBef>
            </a:pPr>
            <a:endParaRPr lang="en-US" sz="1700" i="1" spc="0" dirty="0">
              <a:solidFill>
                <a:srgbClr val="FFFFFF"/>
              </a:solidFill>
              <a:latin typeface="+mn-lt"/>
              <a:ea typeface="+mn-ea"/>
              <a:cs typeface="+mn-cs"/>
            </a:endParaRPr>
          </a:p>
          <a:p>
            <a:pPr lvl="0" indent="-228600" algn="l">
              <a:lnSpc>
                <a:spcPct val="100000"/>
              </a:lnSpc>
              <a:spcBef>
                <a:spcPts val="0"/>
              </a:spcBef>
            </a:pPr>
            <a:r>
              <a:rPr lang="en-US" sz="1700" b="1" spc="0" dirty="0">
                <a:solidFill>
                  <a:srgbClr val="FFFFFF"/>
                </a:solidFill>
                <a:latin typeface="+mn-lt"/>
                <a:ea typeface="+mn-ea"/>
                <a:cs typeface="+mn-cs"/>
              </a:rPr>
              <a:t>World/Reality:  </a:t>
            </a:r>
            <a:r>
              <a:rPr lang="en-US" sz="1700" i="1" spc="0" dirty="0">
                <a:solidFill>
                  <a:srgbClr val="FFFFFF"/>
                </a:solidFill>
                <a:latin typeface="+mn-lt"/>
                <a:ea typeface="+mn-ea"/>
                <a:cs typeface="+mn-cs"/>
              </a:rPr>
              <a:t>a (mostly) self-contained system of expectations, potentials for action, and experiences, governed by its own rules. Usually highly visual, if not also spatial.</a:t>
            </a:r>
          </a:p>
          <a:p>
            <a:pPr lvl="0" indent="-228600" algn="l">
              <a:lnSpc>
                <a:spcPct val="100000"/>
              </a:lnSpc>
              <a:spcBef>
                <a:spcPts val="0"/>
              </a:spcBef>
            </a:pPr>
            <a:endParaRPr lang="en-US" sz="1700" i="1" spc="0" dirty="0">
              <a:solidFill>
                <a:srgbClr val="FFFFFF"/>
              </a:solidFill>
              <a:latin typeface="+mn-lt"/>
              <a:ea typeface="+mn-ea"/>
              <a:cs typeface="+mn-cs"/>
            </a:endParaRPr>
          </a:p>
          <a:p>
            <a:pPr lvl="0" indent="-228600" algn="l">
              <a:lnSpc>
                <a:spcPct val="100000"/>
              </a:lnSpc>
              <a:spcBef>
                <a:spcPts val="0"/>
              </a:spcBef>
            </a:pPr>
            <a:r>
              <a:rPr lang="en-US" sz="1700" b="1" spc="0" dirty="0">
                <a:solidFill>
                  <a:srgbClr val="FFFFFF"/>
                </a:solidFill>
                <a:latin typeface="+mn-lt"/>
                <a:ea typeface="+mn-ea"/>
                <a:cs typeface="+mn-cs"/>
              </a:rPr>
              <a:t>Transitional Object/Transitional Agent:  </a:t>
            </a:r>
            <a:r>
              <a:rPr lang="en-US" sz="1700" i="1" spc="0" dirty="0">
                <a:solidFill>
                  <a:srgbClr val="FFFFFF"/>
                </a:solidFill>
                <a:latin typeface="+mn-lt"/>
                <a:ea typeface="+mn-ea"/>
                <a:cs typeface="+mn-cs"/>
              </a:rPr>
              <a:t>An object or agent that can cross between worlds, virtual and otherwise</a:t>
            </a:r>
          </a:p>
          <a:p>
            <a:pPr lvl="0" indent="-228600" algn="l">
              <a:lnSpc>
                <a:spcPct val="100000"/>
              </a:lnSpc>
              <a:spcBef>
                <a:spcPts val="0"/>
              </a:spcBef>
            </a:pPr>
            <a:endParaRPr lang="en-US" sz="1700" b="1" spc="0" dirty="0">
              <a:solidFill>
                <a:srgbClr val="FFFFFF"/>
              </a:solidFill>
              <a:latin typeface="+mn-lt"/>
              <a:ea typeface="+mn-ea"/>
              <a:cs typeface="+mn-cs"/>
            </a:endParaRPr>
          </a:p>
          <a:p>
            <a:pPr lvl="0" indent="-228600" algn="l">
              <a:lnSpc>
                <a:spcPct val="100000"/>
              </a:lnSpc>
              <a:spcBef>
                <a:spcPts val="0"/>
              </a:spcBef>
            </a:pPr>
            <a:r>
              <a:rPr lang="en-US" sz="1700" b="1" spc="0" dirty="0">
                <a:solidFill>
                  <a:srgbClr val="FFFFFF"/>
                </a:solidFill>
                <a:latin typeface="+mn-lt"/>
                <a:ea typeface="+mn-ea"/>
                <a:cs typeface="+mn-cs"/>
              </a:rPr>
              <a:t>The “Metaverse”:  </a:t>
            </a:r>
            <a:r>
              <a:rPr lang="en-US" sz="1700" spc="0" dirty="0">
                <a:solidFill>
                  <a:srgbClr val="FFFFFF"/>
                </a:solidFill>
                <a:latin typeface="+mn-lt"/>
                <a:ea typeface="+mn-ea"/>
                <a:cs typeface="+mn-cs"/>
              </a:rPr>
              <a:t>A (speculative) multi/cross-platform virtual(/real world) space.  An emphasis on “presence.” Marks a “shift in how we interact with technology,”  </a:t>
            </a:r>
            <a:endParaRPr lang="en-US" sz="1700" b="1" spc="0" dirty="0">
              <a:solidFill>
                <a:srgbClr val="FFFFFF"/>
              </a:solidFill>
              <a:latin typeface="+mn-lt"/>
              <a:ea typeface="+mn-ea"/>
              <a:cs typeface="+mn-cs"/>
            </a:endParaRPr>
          </a:p>
        </p:txBody>
      </p:sp>
      <p:cxnSp>
        <p:nvCxnSpPr>
          <p:cNvPr id="36" name="Straight Connector 35">
            <a:extLst>
              <a:ext uri="{FF2B5EF4-FFF2-40B4-BE49-F238E27FC236}">
                <a16:creationId xmlns:a16="http://schemas.microsoft.com/office/drawing/2014/main" id="{CCA9EE57-F408-9BE2-AAB9-745E9F44AAEB}"/>
              </a:ext>
            </a:extLst>
          </p:cNvPr>
          <p:cNvCxnSpPr>
            <a:cxnSpLocks/>
          </p:cNvCxnSpPr>
          <p:nvPr/>
        </p:nvCxnSpPr>
        <p:spPr>
          <a:xfrm>
            <a:off x="-400050" y="1828800"/>
            <a:ext cx="4714875"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7" name="Picture Placeholder 7">
            <a:extLst>
              <a:ext uri="{FF2B5EF4-FFF2-40B4-BE49-F238E27FC236}">
                <a16:creationId xmlns:a16="http://schemas.microsoft.com/office/drawing/2014/main" id="{B9EA6733-5881-19AB-6BDD-9D5F43AE45F2}"/>
              </a:ext>
            </a:extLst>
          </p:cNvPr>
          <p:cNvPicPr>
            <a:picLocks noChangeAspect="1"/>
          </p:cNvPicPr>
          <p:nvPr/>
        </p:nvPicPr>
        <p:blipFill>
          <a:blip r:embed="rId2"/>
          <a:srcRect l="1391" r="1391"/>
          <a:stretch/>
        </p:blipFill>
        <p:spPr>
          <a:xfrm>
            <a:off x="6344788" y="758463"/>
            <a:ext cx="5194529" cy="5194529"/>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p:spPr>
      </p:pic>
    </p:spTree>
    <p:extLst>
      <p:ext uri="{BB962C8B-B14F-4D97-AF65-F5344CB8AC3E}">
        <p14:creationId xmlns:p14="http://schemas.microsoft.com/office/powerpoint/2010/main" val="3493870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2">
                                            <p:txEl>
                                              <p:pRg st="1" end="1"/>
                                            </p:txEl>
                                          </p:spTgt>
                                        </p:tgtEl>
                                        <p:attrNameLst>
                                          <p:attrName>style.visibility</p:attrName>
                                        </p:attrNameLst>
                                      </p:cBhvr>
                                      <p:to>
                                        <p:strVal val="visible"/>
                                      </p:to>
                                    </p:set>
                                    <p:animEffect transition="in" filter="fade">
                                      <p:cBhvr>
                                        <p:cTn id="15" dur="500"/>
                                        <p:tgtEl>
                                          <p:spTgt spid="3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2">
                                            <p:txEl>
                                              <p:pRg st="3" end="3"/>
                                            </p:txEl>
                                          </p:spTgt>
                                        </p:tgtEl>
                                        <p:attrNameLst>
                                          <p:attrName>style.visibility</p:attrName>
                                        </p:attrNameLst>
                                      </p:cBhvr>
                                      <p:to>
                                        <p:strVal val="visible"/>
                                      </p:to>
                                    </p:set>
                                    <p:animEffect transition="in" filter="fade">
                                      <p:cBhvr>
                                        <p:cTn id="20" dur="500"/>
                                        <p:tgtEl>
                                          <p:spTgt spid="3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2">
                                            <p:txEl>
                                              <p:pRg st="5" end="5"/>
                                            </p:txEl>
                                          </p:spTgt>
                                        </p:tgtEl>
                                        <p:attrNameLst>
                                          <p:attrName>style.visibility</p:attrName>
                                        </p:attrNameLst>
                                      </p:cBhvr>
                                      <p:to>
                                        <p:strVal val="visible"/>
                                      </p:to>
                                    </p:set>
                                    <p:animEffect transition="in" filter="fade">
                                      <p:cBhvr>
                                        <p:cTn id="25" dur="500"/>
                                        <p:tgtEl>
                                          <p:spTgt spid="32">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2">
                                            <p:txEl>
                                              <p:pRg st="7" end="7"/>
                                            </p:txEl>
                                          </p:spTgt>
                                        </p:tgtEl>
                                        <p:attrNameLst>
                                          <p:attrName>style.visibility</p:attrName>
                                        </p:attrNameLst>
                                      </p:cBhvr>
                                      <p:to>
                                        <p:strVal val="visible"/>
                                      </p:to>
                                    </p:set>
                                    <p:animEffect transition="in" filter="fade">
                                      <p:cBhvr>
                                        <p:cTn id="30" dur="500"/>
                                        <p:tgtEl>
                                          <p:spTgt spid="3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A65DEDB-CFA9-9EA7-018E-FB0EF0DF966B}"/>
              </a:ext>
            </a:extLst>
          </p:cNvPr>
          <p:cNvSpPr>
            <a:spLocks noGrp="1"/>
          </p:cNvSpPr>
          <p:nvPr>
            <p:ph type="body" idx="1"/>
          </p:nvPr>
        </p:nvSpPr>
        <p:spPr>
          <a:xfrm>
            <a:off x="1102605" y="2343149"/>
            <a:ext cx="7662304" cy="2886075"/>
          </a:xfrm>
        </p:spPr>
        <p:txBody>
          <a:bodyPr>
            <a:normAutofit/>
          </a:bodyPr>
          <a:lstStyle/>
          <a:p>
            <a:pPr>
              <a:spcBef>
                <a:spcPts val="0"/>
              </a:spcBef>
            </a:pPr>
            <a:r>
              <a:rPr lang="en-US" sz="1800" b="0" i="0" dirty="0">
                <a:effectLst/>
              </a:rPr>
              <a:t>“Game designers do not simply create worlds; </a:t>
            </a:r>
            <a:r>
              <a:rPr lang="en-US" sz="1800" b="1" i="0" dirty="0">
                <a:effectLst/>
              </a:rPr>
              <a:t>they design temporary selves.</a:t>
            </a:r>
            <a:r>
              <a:rPr lang="en-US" sz="1800" b="0" i="0" dirty="0">
                <a:effectLst/>
              </a:rPr>
              <a:t> </a:t>
            </a:r>
            <a:r>
              <a:rPr lang="en-US" sz="1800" b="1" i="0" dirty="0">
                <a:effectLst/>
              </a:rPr>
              <a:t>Game designers set what our motivations are in the game and what our abilities will be</a:t>
            </a:r>
            <a:r>
              <a:rPr lang="en-US" sz="1800" b="0" i="0" dirty="0">
                <a:effectLst/>
              </a:rPr>
              <a:t>... the fact that we play games shows something remarkable about us. Our agency is more fluid than we might have thought. In playing a game, we </a:t>
            </a:r>
            <a:r>
              <a:rPr lang="en-US" sz="1800" b="1" i="0" dirty="0">
                <a:effectLst/>
              </a:rPr>
              <a:t>take on temporary ends; we submerge ourselves temporarily in an alternate agency”</a:t>
            </a:r>
          </a:p>
          <a:p>
            <a:pPr>
              <a:spcBef>
                <a:spcPts val="0"/>
              </a:spcBef>
            </a:pPr>
            <a:endParaRPr lang="en-US" sz="1800" dirty="0"/>
          </a:p>
          <a:p>
            <a:pPr>
              <a:spcBef>
                <a:spcPts val="0"/>
              </a:spcBef>
            </a:pPr>
            <a:r>
              <a:rPr lang="en-US" sz="1800" i="1" dirty="0"/>
              <a:t>	-C. </a:t>
            </a:r>
            <a:r>
              <a:rPr lang="en-US" sz="1800" i="1" dirty="0" err="1"/>
              <a:t>Thi</a:t>
            </a:r>
            <a:r>
              <a:rPr lang="en-US" sz="1800" i="1" dirty="0"/>
              <a:t> Nguyen, Games:  Agency as Art</a:t>
            </a:r>
          </a:p>
        </p:txBody>
      </p:sp>
    </p:spTree>
    <p:extLst>
      <p:ext uri="{BB962C8B-B14F-4D97-AF65-F5344CB8AC3E}">
        <p14:creationId xmlns:p14="http://schemas.microsoft.com/office/powerpoint/2010/main" val="72792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3">
                                            <p:txEl>
                                              <p:pRg st="0" end="0"/>
                                            </p:txEl>
                                          </p:spTgt>
                                        </p:tgtEl>
                                      </p:cBhvr>
                                    </p:animEffect>
                                    <p:set>
                                      <p:cBhvr>
                                        <p:cTn id="15" dur="1" fill="hold">
                                          <p:stCondLst>
                                            <p:cond delay="499"/>
                                          </p:stCondLst>
                                        </p:cTn>
                                        <p:tgtEl>
                                          <p:spTgt spid="3">
                                            <p:txEl>
                                              <p:pRg st="0" end="0"/>
                                            </p:txEl>
                                          </p:spTgt>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3">
                                            <p:txEl>
                                              <p:pRg st="2" end="2"/>
                                            </p:txEl>
                                          </p:spTgt>
                                        </p:tgtEl>
                                      </p:cBhvr>
                                    </p:animEffect>
                                    <p:set>
                                      <p:cBhvr>
                                        <p:cTn id="18"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A65DEDB-CFA9-9EA7-018E-FB0EF0DF966B}"/>
              </a:ext>
            </a:extLst>
          </p:cNvPr>
          <p:cNvSpPr>
            <a:spLocks noGrp="1"/>
          </p:cNvSpPr>
          <p:nvPr>
            <p:ph type="body" idx="1"/>
          </p:nvPr>
        </p:nvSpPr>
        <p:spPr>
          <a:xfrm>
            <a:off x="1219200" y="2033587"/>
            <a:ext cx="7419975" cy="3052763"/>
          </a:xfrm>
        </p:spPr>
        <p:txBody>
          <a:bodyPr>
            <a:normAutofit/>
          </a:bodyPr>
          <a:lstStyle/>
          <a:p>
            <a:r>
              <a:rPr lang="en-US" sz="1800" dirty="0"/>
              <a:t>“We call a certain set of experiences </a:t>
            </a:r>
            <a:r>
              <a:rPr lang="en-US" sz="1800" b="1" dirty="0"/>
              <a:t>a finite province of meaning if all of them show a specific cognitive style</a:t>
            </a:r>
            <a:r>
              <a:rPr lang="en-US" sz="1800" dirty="0"/>
              <a:t> and are – with respect to this style – not only consistent in themselves but also compatible with one another...To the cognitive style peculiar to each of these different provinces of meaning belongs, thus, </a:t>
            </a:r>
            <a:r>
              <a:rPr lang="en-US" sz="1800" b="1" dirty="0"/>
              <a:t>a specific tension of consciousness and, consequently, also a specific epoché, prevalent form of spontaneity, a specific form of self experience, a specific form of sociality, and a </a:t>
            </a:r>
            <a:r>
              <a:rPr lang="en-US" sz="1800" b="1" i="1" dirty="0"/>
              <a:t>specific time perspective</a:t>
            </a:r>
            <a:r>
              <a:rPr lang="en-US" sz="1800" b="1" dirty="0"/>
              <a:t>.”</a:t>
            </a:r>
          </a:p>
          <a:p>
            <a:endParaRPr lang="en-US" sz="1800" dirty="0"/>
          </a:p>
          <a:p>
            <a:pPr>
              <a:spcBef>
                <a:spcPts val="0"/>
              </a:spcBef>
            </a:pPr>
            <a:r>
              <a:rPr lang="en-US" sz="1800" dirty="0"/>
              <a:t>	</a:t>
            </a:r>
            <a:r>
              <a:rPr lang="en-US" sz="1800" i="1" dirty="0"/>
              <a:t>-Alfred Schütz, “On Multiple Realities”</a:t>
            </a:r>
          </a:p>
        </p:txBody>
      </p:sp>
    </p:spTree>
    <p:extLst>
      <p:ext uri="{BB962C8B-B14F-4D97-AF65-F5344CB8AC3E}">
        <p14:creationId xmlns:p14="http://schemas.microsoft.com/office/powerpoint/2010/main" val="2571467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3">
                                            <p:txEl>
                                              <p:pRg st="0" end="0"/>
                                            </p:txEl>
                                          </p:spTgt>
                                        </p:tgtEl>
                                      </p:cBhvr>
                                    </p:animEffect>
                                    <p:set>
                                      <p:cBhvr>
                                        <p:cTn id="15" dur="1" fill="hold">
                                          <p:stCondLst>
                                            <p:cond delay="499"/>
                                          </p:stCondLst>
                                        </p:cTn>
                                        <p:tgtEl>
                                          <p:spTgt spid="3">
                                            <p:txEl>
                                              <p:pRg st="0" end="0"/>
                                            </p:txEl>
                                          </p:spTgt>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3">
                                            <p:txEl>
                                              <p:pRg st="2" end="2"/>
                                            </p:txEl>
                                          </p:spTgt>
                                        </p:tgtEl>
                                      </p:cBhvr>
                                    </p:animEffect>
                                    <p:set>
                                      <p:cBhvr>
                                        <p:cTn id="18"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A65DEDB-CFA9-9EA7-018E-FB0EF0DF966B}"/>
              </a:ext>
            </a:extLst>
          </p:cNvPr>
          <p:cNvSpPr>
            <a:spLocks noGrp="1"/>
          </p:cNvSpPr>
          <p:nvPr>
            <p:ph type="body" idx="1"/>
          </p:nvPr>
        </p:nvSpPr>
        <p:spPr>
          <a:xfrm>
            <a:off x="1035930" y="2393155"/>
            <a:ext cx="7662304" cy="2264569"/>
          </a:xfrm>
        </p:spPr>
        <p:txBody>
          <a:bodyPr>
            <a:normAutofit lnSpcReduction="10000"/>
          </a:bodyPr>
          <a:lstStyle/>
          <a:p>
            <a:r>
              <a:rPr lang="en-US" sz="1800" b="1" u="sng" dirty="0">
                <a:latin typeface="+mn-lt"/>
              </a:rPr>
              <a:t>Technological Mediation</a:t>
            </a:r>
            <a:r>
              <a:rPr lang="en-US" sz="1800" b="1" i="1" u="sng" dirty="0">
                <a:latin typeface="+mn-lt"/>
              </a:rPr>
              <a:t>:</a:t>
            </a:r>
            <a:r>
              <a:rPr lang="en-US" sz="1800" b="1" i="1" dirty="0">
                <a:latin typeface="+mn-lt"/>
              </a:rPr>
              <a:t>  </a:t>
            </a:r>
            <a:r>
              <a:rPr lang="en-US" sz="1800" dirty="0">
                <a:latin typeface="+mn-lt"/>
              </a:rPr>
              <a:t>There is no “pre-given subject in a pre-given world of objects, with a mediating entity between them.  </a:t>
            </a:r>
            <a:r>
              <a:rPr lang="en-US" sz="1800" b="1" dirty="0">
                <a:latin typeface="+mn-lt"/>
              </a:rPr>
              <a:t>Rather, the mediation is the source of the specific shape of that human subjectivity and the objectivity the world can take</a:t>
            </a:r>
            <a:r>
              <a:rPr lang="en-US" sz="1800" dirty="0">
                <a:latin typeface="+mn-lt"/>
              </a:rPr>
              <a:t>…</a:t>
            </a:r>
            <a:r>
              <a:rPr lang="en-US" sz="1800" b="1" dirty="0">
                <a:latin typeface="+mn-lt"/>
              </a:rPr>
              <a:t>Technologies, to be short, are not opposed to human existence; they are its very medium.”</a:t>
            </a:r>
            <a:br>
              <a:rPr lang="en-US" sz="1800" i="1" dirty="0">
                <a:latin typeface="+mn-lt"/>
              </a:rPr>
            </a:br>
            <a:br>
              <a:rPr lang="en-US" sz="1800" i="1" dirty="0">
                <a:latin typeface="+mn-lt"/>
              </a:rPr>
            </a:br>
            <a:r>
              <a:rPr lang="en-US" sz="1800" i="1" dirty="0">
                <a:latin typeface="+mn-lt"/>
              </a:rPr>
              <a:t>	-Robert Rosenberger &amp; Peter-Paul Verbeek</a:t>
            </a:r>
            <a:endParaRPr lang="en-US" sz="1800" dirty="0"/>
          </a:p>
        </p:txBody>
      </p:sp>
    </p:spTree>
    <p:extLst>
      <p:ext uri="{BB962C8B-B14F-4D97-AF65-F5344CB8AC3E}">
        <p14:creationId xmlns:p14="http://schemas.microsoft.com/office/powerpoint/2010/main" val="3309314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xEl>
                                              <p:pRg st="0" end="0"/>
                                            </p:txEl>
                                          </p:spTgt>
                                        </p:tgtEl>
                                      </p:cBhvr>
                                    </p:animEffect>
                                    <p:set>
                                      <p:cBhvr>
                                        <p:cTn id="12"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theme/theme1.xml><?xml version="1.0" encoding="utf-8"?>
<a:theme xmlns:a="http://schemas.openxmlformats.org/drawingml/2006/main" name="Office Theme">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imalist Presentation_tm67328976_Win32_LW_SL_v3" id="{B5A5B451-F186-4F05-917D-430247B33515}" vid="{C0610F80-F57F-4E6B-A096-3AEBDD5FC546}"/>
    </a:ext>
  </a:extLst>
</a:theme>
</file>

<file path=ppt/theme/theme2.xml><?xml version="1.0" encoding="utf-8"?>
<a:theme xmlns:a="http://schemas.openxmlformats.org/drawingml/2006/main" name="1_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C96B61E-1B64-430F-934F-7D1B900280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9C43685-694E-4579-B109-3C418D49DA65}">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0FD6FE22-81A0-4500-AFD0-342D21BB9A2C}">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Minimalist presentation</Template>
  <TotalTime>3441</TotalTime>
  <Words>2499</Words>
  <Application>Microsoft Office PowerPoint</Application>
  <PresentationFormat>Widescreen</PresentationFormat>
  <Paragraphs>169</Paragraphs>
  <Slides>25</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25</vt:i4>
      </vt:variant>
    </vt:vector>
  </HeadingPairs>
  <TitlesOfParts>
    <vt:vector size="34" baseType="lpstr">
      <vt:lpstr>Arial</vt:lpstr>
      <vt:lpstr>Calibri</vt:lpstr>
      <vt:lpstr>Calibri Light</vt:lpstr>
      <vt:lpstr>Helvetica Light</vt:lpstr>
      <vt:lpstr>Tenorite</vt:lpstr>
      <vt:lpstr>Times New Roman</vt:lpstr>
      <vt:lpstr>Wingdings 2</vt:lpstr>
      <vt:lpstr>Office Theme</vt:lpstr>
      <vt:lpstr>1_Office Theme</vt:lpstr>
      <vt:lpstr>(Co)Existing Between Worlds:  Liminality, Affordances, &amp; Society in Overlapping Virtual Environments (&amp; the Metaverse)</vt:lpstr>
      <vt:lpstr>Outline</vt:lpstr>
      <vt:lpstr>VR, XR, Phenomenology, &amp; Agency</vt:lpstr>
      <vt:lpstr>PowerPoint Presentation</vt:lpstr>
      <vt:lpstr>VR, XR, Phenomenology, &amp; Agency</vt:lpstr>
      <vt:lpstr>XR, Phenomenology, &amp; Agency</vt:lpstr>
      <vt:lpstr>PowerPoint Presentation</vt:lpstr>
      <vt:lpstr>PowerPoint Presentation</vt:lpstr>
      <vt:lpstr>PowerPoint Presentation</vt:lpstr>
      <vt:lpstr>Part 2:</vt:lpstr>
      <vt:lpstr>“Hence we call a certain set of our experiences a finite province of meaning if all of them show a specific cognitive style and are – with respect to this style – not only consistent in themselves but also compatible with one another…” </vt:lpstr>
      <vt:lpstr>Worlds &amp; Realities:  Alfred Schütz on the “Finite Provinces of Meaning”</vt:lpstr>
      <vt:lpstr>Part 3:</vt:lpstr>
      <vt:lpstr>Liminality, Lacuna, &amp; Virtual Reality</vt:lpstr>
      <vt:lpstr>“...Even more, this reality seems to us to be the natural one, and we are not ready to abandon our attitude toward it without having experienced a specific shock which compels us to break through the limits of this “finite” province of meaning and to shift the accent of reality to another one...” </vt:lpstr>
      <vt:lpstr>Liminality, Lacuna, and Virtual Reality</vt:lpstr>
      <vt:lpstr>PowerPoint Presentation</vt:lpstr>
      <vt:lpstr>VR Designers as “Affordance Engineers”</vt:lpstr>
      <vt:lpstr>VR, XR, &amp; the “Existential Hangover” Depersonalization, Derealization, and Control Ontology</vt:lpstr>
      <vt:lpstr>Part 4:</vt:lpstr>
      <vt:lpstr>What is the Metaverse?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Synthetic Phenomenologies:  Artificial Intelligence, Virtual Reality, &amp; Varieties of Moral Concern </dc:title>
  <dc:creator>Jordan Kokot</dc:creator>
  <cp:lastModifiedBy>Jordan Kokot</cp:lastModifiedBy>
  <cp:revision>2</cp:revision>
  <dcterms:created xsi:type="dcterms:W3CDTF">2022-05-30T00:51:42Z</dcterms:created>
  <dcterms:modified xsi:type="dcterms:W3CDTF">2022-10-13T12:53:18Z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